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56" r:id="rId4"/>
    <p:sldId id="612" r:id="rId6"/>
    <p:sldId id="608" r:id="rId7"/>
    <p:sldId id="610" r:id="rId8"/>
    <p:sldId id="276" r:id="rId9"/>
    <p:sldId id="546" r:id="rId10"/>
    <p:sldId id="611" r:id="rId11"/>
    <p:sldId id="412" r:id="rId12"/>
    <p:sldId id="582" r:id="rId13"/>
    <p:sldId id="501" r:id="rId14"/>
    <p:sldId id="502" r:id="rId15"/>
    <p:sldId id="470" r:id="rId16"/>
    <p:sldId id="619" r:id="rId17"/>
    <p:sldId id="617" r:id="rId18"/>
    <p:sldId id="618" r:id="rId19"/>
    <p:sldId id="613" r:id="rId20"/>
    <p:sldId id="616" r:id="rId21"/>
    <p:sldId id="615" r:id="rId22"/>
    <p:sldId id="471" r:id="rId23"/>
    <p:sldId id="474" r:id="rId24"/>
    <p:sldId id="499" r:id="rId25"/>
    <p:sldId id="641" r:id="rId26"/>
    <p:sldId id="645" r:id="rId27"/>
    <p:sldId id="443" r:id="rId28"/>
    <p:sldId id="267" r:id="rId29"/>
    <p:sldId id="642" r:id="rId30"/>
    <p:sldId id="643" r:id="rId31"/>
    <p:sldId id="445" r:id="rId3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博文" initials="CP" lastIdx="2" clrIdx="0"/>
  <p:cmAuthor id="1" name="王佑" initials="w" lastIdx="1" clrIdx="0"/>
  <p:cmAuthor id="2" name="Guwangqing" initials="G" lastIdx="32" clrIdx="2"/>
  <p:cmAuthor id="3" name="作者" initials="A" lastIdx="0" clrIdx="2"/>
  <p:cmAuthor id="5" name="张闻强" initials="张" lastIdx="3" clrIdx="4"/>
  <p:cmAuthor id="4" name="82779" initials="8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cap="none" spc="20" baseline="0">
                <a:gradFill>
                  <a:gsLst>
                    <a:gs pos="0">
                      <a:srgbClr val="646464"/>
                    </a:gs>
                    <a:gs pos="100000">
                      <a:srgbClr val="2B2B2D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pPr>
            <a:r>
              <a:rPr lang="zh-CN" sz="1400" b="1" i="0" dirty="0">
                <a:gradFill>
                  <a:gsLst>
                    <a:gs pos="0">
                      <a:srgbClr val="646464"/>
                    </a:gs>
                    <a:gs pos="100000">
                      <a:srgbClr val="2B2B2D"/>
                    </a:gs>
                  </a:gsLst>
                  <a:lin ang="5400000" scaled="1"/>
                </a:gradFill>
                <a:latin typeface="MiSans" pitchFamily="2" charset="-122"/>
                <a:ea typeface="MiSans" pitchFamily="2" charset="-122"/>
              </a:rPr>
              <a:t>短视频平台用户组成比占（单位：</a:t>
            </a:r>
            <a:r>
              <a:rPr lang="en-US" sz="1400" b="1" i="0" dirty="0">
                <a:gradFill>
                  <a:gsLst>
                    <a:gs pos="0">
                      <a:srgbClr val="646464"/>
                    </a:gs>
                    <a:gs pos="100000">
                      <a:srgbClr val="2B2B2D"/>
                    </a:gs>
                  </a:gsLst>
                  <a:lin ang="5400000" scaled="1"/>
                </a:gradFill>
                <a:latin typeface="MiSans" pitchFamily="2" charset="-122"/>
                <a:ea typeface="MiSans" pitchFamily="2" charset="-122"/>
              </a:rPr>
              <a:t>%</a:t>
            </a:r>
            <a:r>
              <a:rPr lang="zh-CN" sz="1400" b="1" i="0" dirty="0">
                <a:gradFill>
                  <a:gsLst>
                    <a:gs pos="0">
                      <a:srgbClr val="646464"/>
                    </a:gs>
                    <a:gs pos="100000">
                      <a:srgbClr val="2B2B2D"/>
                    </a:gs>
                  </a:gsLst>
                  <a:lin ang="5400000" scaled="1"/>
                </a:gradFill>
                <a:latin typeface="MiSans" pitchFamily="2" charset="-122"/>
                <a:ea typeface="MiSans" pitchFamily="2" charset="-122"/>
              </a:rPr>
              <a:t>）</a:t>
            </a:r>
            <a:endParaRPr lang="zh-CN" sz="1400" b="1" i="0" dirty="0">
              <a:gradFill>
                <a:gsLst>
                  <a:gs pos="0">
                    <a:srgbClr val="646464"/>
                  </a:gs>
                  <a:gs pos="100000">
                    <a:srgbClr val="2B2B2D"/>
                  </a:gs>
                </a:gsLst>
                <a:lin ang="5400000" scaled="1"/>
              </a:gradFill>
              <a:latin typeface="MiSans" pitchFamily="2" charset="-122"/>
              <a:ea typeface="MiSans" pitchFamily="2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FFFFF"/>
            </a:solidFill>
            <a:ln w="9525" cap="flat" cmpd="sng" algn="ctr">
              <a:noFill/>
              <a:round/>
            </a:ln>
          </c:spPr>
          <c:explosion val="0"/>
          <c:dPt>
            <c:idx val="0"/>
            <c:bubble3D val="0"/>
            <c:spPr>
              <a:solidFill>
                <a:srgbClr val="008EFF"/>
              </a:solidFill>
              <a:ln w="9525" cap="flat" cmpd="sng" algn="ctr">
                <a:noFill/>
                <a:round/>
              </a:ln>
              <a:effectLst/>
            </c:spPr>
          </c:dPt>
          <c:dPt>
            <c:idx val="1"/>
            <c:bubble3D val="0"/>
            <c:spPr>
              <a:solidFill>
                <a:srgbClr val="2A9FFD"/>
              </a:solidFill>
              <a:ln w="9525" cap="flat" cmpd="sng" algn="ctr">
                <a:noFill/>
                <a:round/>
              </a:ln>
              <a:effectLst/>
            </c:spPr>
          </c:dPt>
          <c:dPt>
            <c:idx val="2"/>
            <c:bubble3D val="0"/>
            <c:spPr>
              <a:solidFill>
                <a:srgbClr val="54B3FF"/>
              </a:solidFill>
              <a:ln w="9525" cap="flat" cmpd="sng" algn="ctr">
                <a:noFill/>
                <a:round/>
              </a:ln>
              <a:effectLst/>
            </c:spPr>
          </c:dPt>
          <c:dPt>
            <c:idx val="3"/>
            <c:bubble3D val="0"/>
            <c:spPr>
              <a:solidFill>
                <a:srgbClr val="4BAFFF"/>
              </a:solidFill>
              <a:ln w="9525" cap="flat" cmpd="sng" algn="ctr">
                <a:noFill/>
                <a:round/>
              </a:ln>
              <a:effectLst/>
            </c:spPr>
          </c:dPt>
          <c:dPt>
            <c:idx val="4"/>
            <c:bubble3D val="0"/>
            <c:spPr>
              <a:solidFill>
                <a:srgbClr val="5AB6FF"/>
              </a:solidFill>
              <a:ln w="9525" cap="flat" cmpd="sng" algn="ctr">
                <a:noFill/>
                <a:round/>
              </a:ln>
              <a:effectLst/>
            </c:spPr>
          </c:dPt>
          <c:dPt>
            <c:idx val="5"/>
            <c:bubble3D val="0"/>
            <c:spPr>
              <a:solidFill>
                <a:srgbClr val="65BBFF"/>
              </a:solidFill>
              <a:ln w="9525" cap="flat" cmpd="sng" algn="ctr">
                <a:noFill/>
                <a:round/>
              </a:ln>
              <a:effectLst/>
            </c:spPr>
          </c:dPt>
          <c:dPt>
            <c:idx val="6"/>
            <c:bubble3D val="0"/>
            <c:spPr>
              <a:solidFill>
                <a:srgbClr val="8DCDFF"/>
              </a:solidFill>
              <a:ln w="9525" cap="flat" cmpd="sng" algn="ctr">
                <a:noFill/>
                <a:round/>
              </a:ln>
              <a:effectLst/>
            </c:spPr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8499b948-23cc-43d2-9525-dcf049c5837f}" type="CATEGORYNAME">
                      <a:t>[CATEGORY NAME]</a:t>
                    </a:fld>
                    <a:endParaRPr lang="en-US" b="0" i="0" u="none" strike="noStrike" baseline="0"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a5063d0f-8406-47b5-a4aa-a89313b23255}" type="CATEGORYNAME">
                      <a:t>[CATEGORY NAME]</a:t>
                    </a:fld>
                    <a:endParaRPr lang="en-US" b="0" i="0" u="none" strike="noStrike" baseline="0"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33bd3a2e-ab46-4fcc-a873-7cfdcde44842}" type="CATEGORYNAME">
                      <a:t>[CATEGORY NAME]</a:t>
                    </a:fld>
                    <a:endParaRPr lang="en-US" b="0" i="0" u="none" strike="noStrike" baseline="0"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935a70a9-f1f9-45ac-8f99-bf55ae409dd1}" type="CATEGORYNAME">
                      <a:t>[CATEGORY NAME]</a:t>
                    </a:fld>
                    <a:endParaRPr lang="en-US" b="0" i="0" u="none" strike="noStrike" baseline="0"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c91d79e6-f0ab-42e8-a45b-e44033895063}" type="CATEGORYNAME">
                      <a:t>[CATEGORY NAME]</a:t>
                    </a:fld>
                    <a:endParaRPr lang="en-US" b="0" i="0" u="none" strike="noStrike" baseline="0"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71d8a2fc-293d-4791-b2f2-ff128e8107d6}" type="CATEGORYNAME">
                      <a:t>[CATEGORY NAME]</a:t>
                    </a:fld>
                    <a:endParaRPr lang="en-US" b="0" i="0" u="none" strike="noStrike" baseline="0"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deb1c18b-38a0-4658-a90f-b93e4e1a78b2}" type="CATEGORYNAME">
                      <a:t>[CATEGORY NAME]</a:t>
                    </a:fld>
                    <a:endParaRPr lang="en-US" b="0" i="0" u="none" strike="noStrike" baseline="0"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rgbClr val="747675"/>
                    </a:solidFill>
                    <a:latin typeface="D-DIN Exp" panose="020B0504020202030204" pitchFamily="34" charset="0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企业职员</c:v>
                </c:pt>
                <c:pt idx="1">
                  <c:v>企业中底层管理者</c:v>
                </c:pt>
                <c:pt idx="2">
                  <c:v>专业技术人员</c:v>
                </c:pt>
                <c:pt idx="3">
                  <c:v>个体户</c:v>
                </c:pt>
                <c:pt idx="4">
                  <c:v>党政机关</c:v>
                </c:pt>
                <c:pt idx="5">
                  <c:v>学生</c:v>
                </c:pt>
                <c:pt idx="6">
                  <c:v>其他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</c:v>
                </c:pt>
                <c:pt idx="1">
                  <c:v>15</c:v>
                </c:pt>
                <c:pt idx="2">
                  <c:v>12</c:v>
                </c:pt>
                <c:pt idx="3">
                  <c:v>10</c:v>
                </c:pt>
                <c:pt idx="4">
                  <c:v>8</c:v>
                </c:pt>
                <c:pt idx="5">
                  <c:v>7</c:v>
                </c:pt>
                <c:pt idx="6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78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5702423244372"/>
          <c:y val="0.797112477518431"/>
          <c:w val="0.75355783781378"/>
          <c:h val="0.1803430837537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8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MiSans Light" pitchFamily="2" charset="-122"/>
              <a:ea typeface="MiSans Light" pitchFamily="2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cap="none" spc="20" baseline="0">
                <a:gradFill>
                  <a:gsLst>
                    <a:gs pos="0">
                      <a:srgbClr val="646464"/>
                    </a:gs>
                    <a:gs pos="100000">
                      <a:srgbClr val="2B2B2D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pPr>
            <a:r>
              <a:rPr lang="zh-CN" sz="1400" b="1" i="0" dirty="0">
                <a:gradFill>
                  <a:gsLst>
                    <a:gs pos="0">
                      <a:srgbClr val="646464"/>
                    </a:gs>
                    <a:gs pos="100000">
                      <a:srgbClr val="2B2B2D"/>
                    </a:gs>
                  </a:gsLst>
                  <a:lin ang="5400000" scaled="1"/>
                </a:gradFill>
                <a:latin typeface="MiSans" pitchFamily="2" charset="-122"/>
                <a:ea typeface="MiSans" pitchFamily="2" charset="-122"/>
              </a:rPr>
              <a:t>短视频平台用户组成比占（单位：</a:t>
            </a:r>
            <a:r>
              <a:rPr lang="en-US" sz="1400" b="1" i="0" dirty="0">
                <a:gradFill>
                  <a:gsLst>
                    <a:gs pos="0">
                      <a:srgbClr val="646464"/>
                    </a:gs>
                    <a:gs pos="100000">
                      <a:srgbClr val="2B2B2D"/>
                    </a:gs>
                  </a:gsLst>
                  <a:lin ang="5400000" scaled="1"/>
                </a:gradFill>
                <a:latin typeface="MiSans" pitchFamily="2" charset="-122"/>
                <a:ea typeface="MiSans" pitchFamily="2" charset="-122"/>
              </a:rPr>
              <a:t>%</a:t>
            </a:r>
            <a:r>
              <a:rPr lang="zh-CN" sz="1400" b="1" i="0" dirty="0">
                <a:gradFill>
                  <a:gsLst>
                    <a:gs pos="0">
                      <a:srgbClr val="646464"/>
                    </a:gs>
                    <a:gs pos="100000">
                      <a:srgbClr val="2B2B2D"/>
                    </a:gs>
                  </a:gsLst>
                  <a:lin ang="5400000" scaled="1"/>
                </a:gradFill>
                <a:latin typeface="MiSans" pitchFamily="2" charset="-122"/>
                <a:ea typeface="MiSans" pitchFamily="2" charset="-122"/>
              </a:rPr>
              <a:t>）</a:t>
            </a:r>
            <a:endParaRPr lang="zh-CN" sz="1400" b="1" i="0" dirty="0">
              <a:gradFill>
                <a:gsLst>
                  <a:gs pos="0">
                    <a:srgbClr val="646464"/>
                  </a:gs>
                  <a:gs pos="100000">
                    <a:srgbClr val="2B2B2D"/>
                  </a:gs>
                </a:gsLst>
                <a:lin ang="5400000" scaled="1"/>
              </a:gradFill>
              <a:latin typeface="MiSans" pitchFamily="2" charset="-122"/>
              <a:ea typeface="MiSans" pitchFamily="2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FFFFF"/>
            </a:solidFill>
            <a:ln w="9525" cap="flat" cmpd="sng" algn="ctr">
              <a:noFill/>
              <a:round/>
            </a:ln>
          </c:spPr>
          <c:explosion val="0"/>
          <c:dPt>
            <c:idx val="0"/>
            <c:bubble3D val="0"/>
            <c:spPr>
              <a:solidFill>
                <a:srgbClr val="008EFF"/>
              </a:solidFill>
              <a:ln w="9525" cap="flat" cmpd="sng" algn="ctr">
                <a:noFill/>
                <a:round/>
              </a:ln>
              <a:effectLst/>
            </c:spPr>
          </c:dPt>
          <c:dPt>
            <c:idx val="1"/>
            <c:bubble3D val="0"/>
            <c:spPr>
              <a:solidFill>
                <a:srgbClr val="2A9FFD"/>
              </a:solidFill>
              <a:ln w="9525" cap="flat" cmpd="sng" algn="ctr">
                <a:noFill/>
                <a:round/>
              </a:ln>
              <a:effectLst/>
            </c:spPr>
          </c:dPt>
          <c:dPt>
            <c:idx val="2"/>
            <c:bubble3D val="0"/>
            <c:spPr>
              <a:solidFill>
                <a:srgbClr val="54B3FF"/>
              </a:solidFill>
              <a:ln w="9525" cap="flat" cmpd="sng" algn="ctr">
                <a:noFill/>
                <a:round/>
              </a:ln>
              <a:effectLst/>
            </c:spPr>
          </c:dPt>
          <c:dPt>
            <c:idx val="3"/>
            <c:bubble3D val="0"/>
            <c:spPr>
              <a:solidFill>
                <a:srgbClr val="4BAFFF"/>
              </a:solidFill>
              <a:ln w="9525" cap="flat" cmpd="sng" algn="ctr">
                <a:noFill/>
                <a:round/>
              </a:ln>
              <a:effectLst/>
            </c:spPr>
          </c:dPt>
          <c:dPt>
            <c:idx val="4"/>
            <c:bubble3D val="0"/>
            <c:spPr>
              <a:solidFill>
                <a:srgbClr val="5AB6FF"/>
              </a:solidFill>
              <a:ln w="9525" cap="flat" cmpd="sng" algn="ctr">
                <a:noFill/>
                <a:round/>
              </a:ln>
              <a:effectLst/>
            </c:spPr>
          </c:dPt>
          <c:dPt>
            <c:idx val="5"/>
            <c:bubble3D val="0"/>
            <c:spPr>
              <a:solidFill>
                <a:srgbClr val="65BBFF"/>
              </a:solidFill>
              <a:ln w="9525" cap="flat" cmpd="sng" algn="ctr">
                <a:noFill/>
                <a:round/>
              </a:ln>
              <a:effectLst/>
            </c:spPr>
          </c:dPt>
          <c:dPt>
            <c:idx val="6"/>
            <c:bubble3D val="0"/>
            <c:spPr>
              <a:solidFill>
                <a:srgbClr val="8DCDFF"/>
              </a:solidFill>
              <a:ln w="9525" cap="flat" cmpd="sng" algn="ctr">
                <a:noFill/>
                <a:round/>
              </a:ln>
              <a:effectLst/>
            </c:spPr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1b56ac8c-ed87-42a4-bd00-7dfacabdd10c}" type="CATEGORYNAME">
                      <a:t>[CATEGORY NAME]</a:t>
                    </a:fld>
                    <a:endParaRPr lang="en-US" b="0" i="0" u="none" strike="noStrike" baseline="0"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83336424-d05e-4711-8f0a-c3c2d705116e}" type="CATEGORYNAME">
                      <a:t>[CATEGORY NAME]</a:t>
                    </a:fld>
                    <a:endParaRPr lang="en-US" b="0" i="0" u="none" strike="noStrike" baseline="0"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70b533eb-3540-4f74-a850-7a34b2f90956}" type="CATEGORYNAME">
                      <a:t>[CATEGORY NAME]</a:t>
                    </a:fld>
                    <a:endParaRPr lang="en-US" b="0" i="0" u="none" strike="noStrike" baseline="0"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98378a8d-28e4-4fe0-90e1-8d670fa0de40}" type="CATEGORYNAME">
                      <a:t>[CATEGORY NAME]</a:t>
                    </a:fld>
                    <a:endParaRPr lang="en-US" b="0" i="0" u="none" strike="noStrike" baseline="0"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701d57e3-a799-4f87-93ce-9028ea52fb80}" type="CATEGORYNAME">
                      <a:t>[CATEGORY NAME]</a:t>
                    </a:fld>
                    <a:endParaRPr lang="en-US" b="0" i="0" u="none" strike="noStrike" baseline="0"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a05754cc-05a8-432e-90a2-d4a471ae66e0}" type="CATEGORYNAME">
                      <a:t>[CATEGORY NAME]</a:t>
                    </a:fld>
                    <a:endParaRPr lang="en-US" b="0" i="0" u="none" strike="noStrike" baseline="0"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d39ec263-82e5-484d-afc4-f6612eaab0ce}" type="CATEGORYNAME">
                      <a:t>[CATEGORY NAME]</a:t>
                    </a:fld>
                    <a:endParaRPr lang="en-US" b="0" i="0" u="none" strike="noStrike" baseline="0">
                      <a:latin typeface="Arial" panose="020B0604020202090204" pitchFamily="34" charset="0"/>
                      <a:ea typeface="Arial" panose="020B060402020209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rgbClr val="747675"/>
                    </a:solidFill>
                    <a:latin typeface="D-DIN Exp" panose="020B0504020202030204" pitchFamily="34" charset="0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企业职员</c:v>
                </c:pt>
                <c:pt idx="1">
                  <c:v>企业中底层管理者</c:v>
                </c:pt>
                <c:pt idx="2">
                  <c:v>专业技术人员</c:v>
                </c:pt>
                <c:pt idx="3">
                  <c:v>个体户</c:v>
                </c:pt>
                <c:pt idx="4">
                  <c:v>党政机关</c:v>
                </c:pt>
                <c:pt idx="5">
                  <c:v>学生</c:v>
                </c:pt>
                <c:pt idx="6">
                  <c:v>其他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</c:v>
                </c:pt>
                <c:pt idx="1">
                  <c:v>15</c:v>
                </c:pt>
                <c:pt idx="2">
                  <c:v>12</c:v>
                </c:pt>
                <c:pt idx="3">
                  <c:v>10</c:v>
                </c:pt>
                <c:pt idx="4">
                  <c:v>8</c:v>
                </c:pt>
                <c:pt idx="5">
                  <c:v>7</c:v>
                </c:pt>
                <c:pt idx="6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78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5702423244372"/>
          <c:y val="0.797112477518431"/>
          <c:w val="0.75355783781378"/>
          <c:h val="0.1803430837537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8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MiSans Light" pitchFamily="2" charset="-122"/>
              <a:ea typeface="MiSans Light" pitchFamily="2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针对一个或者一类漏洞通过字节码修改的时候进行在线修复，不会改源代码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针对一个或者一类漏洞通过字节码修改的时候进行在线修复，不会改源代码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针对一个或者一类漏洞通过字节码修改的时候进行在线修复，不会改源代码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在软件供应链安全风险治理方面，RASP通过轻量级的单探针，在与企业现有的安全防御设施无冲突的情形下，能够为现代数字化应用提供积极防御的能力，是现代数字化应用安全的最优选择。在提供应用出厂加固和免疫的基础上，RASP也为安全运营工作带来了应用内部的视角，不仅能对重大漏洞进行实时拦截，还能利用代码级热修复补丁的能力为安全团队争取漏洞修复时间，为应用程序提供软件全生命周期的动态自我保护，进而为企业乃至国家的软件供应链安全建设提供有力的保障。</a:t>
            </a:r>
            <a:endParaRPr kumimoji="1" lang="en-US" altLang="zh-CN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74791-880E-4E03-AD61-982F2B7E1B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l">
              <a:buFont typeface="Wingdings" panose="05000000000000000000" charset="0"/>
              <a:buNone/>
            </a:pPr>
            <a:endParaRPr lang="zh-CN" altLang="en-US" b="1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74791-880E-4E03-AD61-982F2B7E1B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l">
              <a:buFont typeface="Wingdings" panose="05000000000000000000" charset="0"/>
              <a:buNone/>
            </a:pPr>
            <a:r>
              <a:rPr b="1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容器、IaaS、PaaS、虚拟机和弹性环境都在经历爆炸性增长。这些技术使得应用程序和 API 可以快速部署，但同时会将代码暴露给新的漏洞。DevOps 也迅速加快了整合、部署和交付的速度，因此确保在快速发展阶段的软件安全的过程变得更加复杂。RASP是从应用内部对关键函数操作的数据进行分析，即使原始请求经过加密和混淆，但是它在应用内传播到最终的底层函数时将会以明文方式被RASP截获，因此相比WAF能减少大量的误报和漏报问题。基于此特性，RASP还能为安全人员和开发人员提供更为详尽的攻击链路，包括攻击原始 Payload、代码调用堆栈等信息，方便他们进行漏洞定位、复现以及修复。（1）拦截混淆和加密的流量：如前文所述，RASP并不需要对流量进行解密，可以根据场景对恶意行为进行分析，有效拦截被精心设计的攻击流量（2）针对业务场景进行优化：基于RASP函数Hook的特性，不仅可以对通用类、框架类的函数进行插桩，也可以对自研代码部分进行插桩。例如对于应用在交付前来不及修补的漏洞，可以通过函数级别的虚拟补丁提供防护，保证应用按时交付。（3）极低的维护成本：除了根据需要配置虚拟补丁外，由于RASP从底层函数进行保护，所以基本上不需要对RASP的规则做任何调整即可实现应用的安全内建。（4）兼顾东西向流量安全：RASP工作在应用程序内部，不仅可以分析南北向流量的风险，也可以分析企业内部，应用之间东西向流量的风险。例如微服务架构中涉及多个模块间的调用，它们之间通常会使用rpc等非http协议来进行数据交换，传统的 WAF 通常对其无能为力。而 RASP 则可以很好的解决这样的问题。（5）防御0day漏洞：RASP可以保护应用运行时环境中的所有代码，包括自研代码、第三方组件、Web应用容器（Tomcat、Django、Flask等）。例如最近几个波及范围较广的0day漏洞：Log4j2 RCE（CVE-2021-44228）、Spring4Shell（CVE-2022-22965）、Fastjson反序列化漏洞</a:t>
            </a:r>
            <a:endParaRPr b="1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74791-880E-4E03-AD61-982F2B7E1B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5F266-C1E9-9545-A5C3-E2C3D97F846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针对以上的安全背景，我们主要提供</a:t>
            </a:r>
            <a:r>
              <a:rPr lang="en-US" altLang="zh-CN"/>
              <a:t>...</a:t>
            </a:r>
            <a:r>
              <a:rPr lang="zh-CN" altLang="en-US"/>
              <a:t>解决方案以及新一代数字应用安全平台、安全工具集和安全服务。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400">
              <a:lnSpc>
                <a:spcPts val="2000"/>
              </a:lnSpc>
              <a:defRPr/>
            </a:pPr>
            <a:endParaRPr lang="zh-CN" altLang="en-US" sz="12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D04B07-87AB-4BE2-B387-3C77365742F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5F266-C1E9-9545-A5C3-E2C3D97F846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r>
              <a:rPr lang="en-US" altLang="zh-CN" noProof="0" dirty="0">
                <a:ln>
                  <a:noFill/>
                </a:ln>
                <a:solidFill>
                  <a:srgbClr val="546882"/>
                </a:solidFill>
                <a:effectLst/>
                <a:uLnTx/>
                <a:uFillTx/>
                <a:latin typeface="黑体" charset="0"/>
                <a:ea typeface="黑体" charset="0"/>
                <a:sym typeface="+mn-ea"/>
              </a:rPr>
              <a:t>根据国家信息安全漏洞共享平台所统计的报告，可以很明显的看出，</a:t>
            </a:r>
            <a:r>
              <a:rPr lang="zh-CN" altLang="en-US" noProof="0" dirty="0">
                <a:ln>
                  <a:noFill/>
                </a:ln>
                <a:solidFill>
                  <a:srgbClr val="546882"/>
                </a:solidFill>
                <a:effectLst/>
                <a:uLnTx/>
                <a:uFillTx/>
                <a:latin typeface="黑体" charset="0"/>
                <a:ea typeface="黑体" charset="0"/>
                <a:sym typeface="+mn-ea"/>
              </a:rPr>
              <a:t>近几年</a:t>
            </a:r>
            <a:r>
              <a:rPr lang="en-US" altLang="zh-CN" noProof="0" dirty="0">
                <a:ln>
                  <a:noFill/>
                </a:ln>
                <a:solidFill>
                  <a:srgbClr val="546882"/>
                </a:solidFill>
                <a:effectLst/>
                <a:uLnTx/>
                <a:uFillTx/>
                <a:latin typeface="黑体" charset="0"/>
                <a:ea typeface="黑体" charset="0"/>
                <a:sym typeface="+mn-ea"/>
              </a:rPr>
              <a:t>漏洞数量不断增长</a:t>
            </a:r>
            <a:r>
              <a:rPr lang="zh-CN" altLang="en-US" noProof="0" dirty="0">
                <a:ln>
                  <a:noFill/>
                </a:ln>
                <a:solidFill>
                  <a:srgbClr val="546882"/>
                </a:solidFill>
                <a:effectLst/>
                <a:uLnTx/>
                <a:uFillTx/>
                <a:latin typeface="黑体" charset="0"/>
                <a:ea typeface="黑体" charset="0"/>
                <a:sym typeface="+mn-ea"/>
              </a:rPr>
              <a:t>的趋势；</a:t>
            </a:r>
            <a:r>
              <a:rPr kumimoji="1" lang="zh-CN" altLang="en-US" dirty="0"/>
              <a:t>根据</a:t>
            </a:r>
            <a:r>
              <a:rPr kumimoji="1" lang="en-US" altLang="zh-CN" dirty="0"/>
              <a:t>Forrester</a:t>
            </a:r>
            <a:r>
              <a:rPr kumimoji="1" lang="zh-CN" altLang="en-US" dirty="0"/>
              <a:t>外部攻击对象统计的数据显示，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黑体" charset="0"/>
                <a:ea typeface="黑体" charset="0"/>
                <a:cs typeface="黑体" charset="0"/>
                <a:sym typeface="+mn-ea"/>
              </a:rPr>
              <a:t>软件漏洞和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黑体" charset="0"/>
                <a:ea typeface="黑体" charset="0"/>
                <a:cs typeface="黑体" charset="0"/>
                <a:sym typeface="+mn-ea"/>
              </a:rPr>
              <a:t>Web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黑体" charset="0"/>
                <a:ea typeface="黑体" charset="0"/>
                <a:cs typeface="黑体" charset="0"/>
                <a:sym typeface="+mn-ea"/>
              </a:rPr>
              <a:t>应用程序依旧是攻击的主要焦点。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74791-880E-4E03-AD61-982F2B7E1B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algn="just"/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在设置WAF规则的时候，如果过于严格，就会造成误报；过于宽松，又会导致真正具有风险的流量被放过。这便需要专家针对企业的业务场景进行调整，这个工作并不是一劳永逸，随着时间的推移、应用的更迭，WAF策略也需要不断调整。</a:t>
            </a:r>
            <a:endParaRPr lang="zh-CN" alt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algn="just"/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软件行业发展迅速，容器、IaaS、PaaS、虚拟和弹性环境激增。在不同环境下，快速部署应用程序和 API 成为了核心要求。DevOps 的大行其道进一步地加快了集成、部署和交付的速度，这使得需要独立部署的 WAF 在灵活性上 的欠缺成为其致命弱点。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WAF的目的是发现可疑的流量，RASP则是发现具有威胁的行为。由于近期几次大的0day漏洞事件，RASP因其特点，在防护未知攻击方面，发挥了重要的作用。但是RASP并不是要取代WAF，两者是完全不同的技术，各有各的优势，也各有各的不足。WAF作为恪尽职守的哨兵，监视来自外部的可疑入侵；RASP则作为应用的贴身保镖，防御来自内部和外部的致命攻击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联通版范例二-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365" y="5766610"/>
            <a:ext cx="12192365" cy="1082040"/>
            <a:chOff x="-365" y="5766610"/>
            <a:chExt cx="12192365" cy="1082040"/>
          </a:xfrm>
        </p:grpSpPr>
        <p:pic>
          <p:nvPicPr>
            <p:cNvPr id="16" name="图片 3" descr="4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048000" y="5766610"/>
              <a:ext cx="9144000" cy="1082040"/>
            </a:xfrm>
            <a:prstGeom prst="rect">
              <a:avLst/>
            </a:prstGeom>
          </p:spPr>
        </p:pic>
        <p:pic>
          <p:nvPicPr>
            <p:cNvPr id="4" name="图片 3" descr="4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365" y="5766610"/>
              <a:ext cx="9144000" cy="1082040"/>
            </a:xfrm>
            <a:prstGeom prst="rect">
              <a:avLst/>
            </a:prstGeom>
          </p:spPr>
        </p:pic>
      </p:grp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1974506" y="2413509"/>
            <a:ext cx="1649231" cy="27758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100" baseline="0">
                <a:solidFill>
                  <a:schemeClr val="tx1"/>
                </a:solidFill>
                <a:latin typeface="Helvetica" pitchFamily="2" charset="0"/>
                <a:ea typeface="汉仪大黑简" panose="02010600000101010101" pitchFamily="2" charset="-122"/>
              </a:defRPr>
            </a:lvl1pPr>
          </a:lstStyle>
          <a:p>
            <a:pPr lvl="0"/>
            <a:r>
              <a:rPr lang="zh-CN" altLang="en-US" dirty="0"/>
              <a:t>第一部分</a:t>
            </a:r>
            <a:endParaRPr lang="en-US" dirty="0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974506" y="2908809"/>
            <a:ext cx="1649231" cy="27758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100" baseline="0">
                <a:solidFill>
                  <a:schemeClr val="tx1"/>
                </a:solidFill>
                <a:latin typeface="Helvetica" pitchFamily="2" charset="0"/>
                <a:ea typeface="汉仪大黑简" panose="02010600000101010101" pitchFamily="2" charset="-122"/>
              </a:defRPr>
            </a:lvl1pPr>
          </a:lstStyle>
          <a:p>
            <a:pPr lvl="0"/>
            <a:r>
              <a:rPr lang="zh-CN" altLang="en-US" dirty="0"/>
              <a:t>第二部分</a:t>
            </a:r>
            <a:endParaRPr lang="en-US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974506" y="3404109"/>
            <a:ext cx="1649231" cy="27758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100" baseline="0">
                <a:solidFill>
                  <a:schemeClr val="tx1"/>
                </a:solidFill>
                <a:latin typeface="Helvetica" pitchFamily="2" charset="0"/>
                <a:ea typeface="汉仪大黑简" panose="02010600000101010101" pitchFamily="2" charset="-122"/>
              </a:defRPr>
            </a:lvl1pPr>
          </a:lstStyle>
          <a:p>
            <a:pPr lvl="0"/>
            <a:r>
              <a:rPr lang="zh-CN" altLang="en-US" dirty="0"/>
              <a:t>第三部分</a:t>
            </a:r>
            <a:endParaRPr lang="en-US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1974506" y="3891391"/>
            <a:ext cx="1649231" cy="27758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100" baseline="0">
                <a:solidFill>
                  <a:schemeClr val="tx1"/>
                </a:solidFill>
                <a:latin typeface="Helvetica" pitchFamily="2" charset="0"/>
                <a:ea typeface="汉仪大黑简" panose="02010600000101010101" pitchFamily="2" charset="-122"/>
              </a:defRPr>
            </a:lvl1pPr>
          </a:lstStyle>
          <a:p>
            <a:pPr lvl="0"/>
            <a:r>
              <a:rPr lang="zh-CN" altLang="en-US" dirty="0"/>
              <a:t>第四部分</a:t>
            </a:r>
            <a:endParaRPr lang="en-US" dirty="0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911600" y="2413509"/>
            <a:ext cx="3572213" cy="27758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100" baseline="0">
                <a:solidFill>
                  <a:schemeClr val="tx1"/>
                </a:solidFill>
                <a:latin typeface="Helvetica" pitchFamily="2" charset="0"/>
                <a:ea typeface="汉仪大黑简" panose="0201060000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中国联通中国联通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3911600" y="2908809"/>
            <a:ext cx="3572213" cy="27758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100" baseline="0">
                <a:solidFill>
                  <a:schemeClr val="tx1"/>
                </a:solidFill>
                <a:latin typeface="Helvetica" pitchFamily="2" charset="0"/>
                <a:ea typeface="汉仪大黑简" panose="0201060000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中国联通中国联通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3911600" y="3404109"/>
            <a:ext cx="3572213" cy="27758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100" baseline="0">
                <a:solidFill>
                  <a:schemeClr val="tx1"/>
                </a:solidFill>
                <a:latin typeface="Helvetica" pitchFamily="2" charset="0"/>
                <a:ea typeface="汉仪大黑简" panose="0201060000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中国联通中国联通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3911596" y="3891391"/>
            <a:ext cx="3572213" cy="27758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100" baseline="0">
                <a:solidFill>
                  <a:schemeClr val="tx1"/>
                </a:solidFill>
                <a:latin typeface="Helvetica" pitchFamily="2" charset="0"/>
                <a:ea typeface="汉仪大黑简" panose="0201060000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中国联通中国联通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08584" y="1204128"/>
            <a:ext cx="3168248" cy="432564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 baseline="0">
                <a:latin typeface="Helvetica" pitchFamily="2" charset="0"/>
                <a:ea typeface="汉仪大黑简" panose="02010600000101010101" pitchFamily="2" charset="-122"/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562" y="176995"/>
            <a:ext cx="2049443" cy="70883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6"/>
          <p:cNvCxnSpPr/>
          <p:nvPr>
            <p:custDataLst>
              <p:tags r:id="rId2"/>
            </p:custDataLst>
          </p:nvPr>
        </p:nvCxnSpPr>
        <p:spPr>
          <a:xfrm>
            <a:off x="1912939" y="4314825"/>
            <a:ext cx="243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3"/>
            </p:custDataLst>
          </p:nvPr>
        </p:nvCxnSpPr>
        <p:spPr>
          <a:xfrm>
            <a:off x="2032000" y="4314825"/>
            <a:ext cx="22145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1036939" y="3438525"/>
            <a:ext cx="4190400" cy="700727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tx2"/>
                </a:solidFill>
                <a:latin typeface="微软雅黑" charset="-122"/>
                <a:ea typeface="微软雅黑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1036939" y="4514851"/>
            <a:ext cx="4190400" cy="31718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13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4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5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3" y="443235"/>
            <a:ext cx="10852237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3" y="952508"/>
            <a:ext cx="10852237" cy="5388907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6"/>
          <p:cNvCxnSpPr/>
          <p:nvPr>
            <p:custDataLst>
              <p:tags r:id="rId2"/>
            </p:custDataLst>
          </p:nvPr>
        </p:nvCxnSpPr>
        <p:spPr>
          <a:xfrm flipH="1">
            <a:off x="4110039" y="3198813"/>
            <a:ext cx="808196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097111" y="2382361"/>
            <a:ext cx="7904391" cy="701731"/>
          </a:xfrm>
        </p:spPr>
        <p:txBody>
          <a:bodyPr anchor="b">
            <a:normAutofit/>
          </a:bodyPr>
          <a:lstStyle>
            <a:lvl1pPr>
              <a:defRPr sz="4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4097111" y="3315284"/>
            <a:ext cx="7904391" cy="28623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3" y="443235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1" y="952508"/>
            <a:ext cx="5283243" cy="5388907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5pPr>
          </a:lstStyle>
          <a:p>
            <a:pPr lvl="0"/>
            <a:r>
              <a:rPr lang="zh-CN" altLang="en-US" noProof="1"/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latin typeface="微软雅黑" charset="-122"/>
                <a:ea typeface="微软雅黑" charset="-122"/>
              </a:defRPr>
            </a:lvl1pPr>
            <a:lvl2pPr>
              <a:defRPr sz="1600">
                <a:latin typeface="微软雅黑" charset="-122"/>
                <a:ea typeface="微软雅黑" charset="-122"/>
              </a:defRPr>
            </a:lvl2pPr>
            <a:lvl3pPr>
              <a:defRPr sz="1600">
                <a:latin typeface="微软雅黑" charset="-122"/>
                <a:ea typeface="微软雅黑" charset="-122"/>
              </a:defRPr>
            </a:lvl3pPr>
            <a:lvl4pPr>
              <a:defRPr sz="1600">
                <a:latin typeface="微软雅黑" charset="-122"/>
                <a:ea typeface="微软雅黑" charset="-122"/>
              </a:defRPr>
            </a:lvl4pPr>
            <a:lvl5pPr>
              <a:defRPr sz="1600">
                <a:latin typeface="微软雅黑" charset="-122"/>
                <a:ea typeface="微软雅黑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3" y="443235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31" y="952508"/>
            <a:ext cx="5283243" cy="381003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5pPr>
          </a:lstStyle>
          <a:p>
            <a:pPr lvl="0"/>
            <a:r>
              <a:rPr lang="zh-CN" altLang="en-US" noProof="1"/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235751" y="952508"/>
            <a:ext cx="5283243" cy="381003"/>
          </a:xfrm>
        </p:spPr>
        <p:txBody>
          <a:bodyPr tIns="38100" rIns="76200" bIns="3810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1" y="1406525"/>
            <a:ext cx="5283243" cy="4934752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5pPr>
          </a:lstStyle>
          <a:p>
            <a:pPr lvl="0"/>
            <a:r>
              <a:rPr lang="zh-CN" altLang="en-US" noProof="1"/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AA113-0A0D-4826-9E23-1280D9003A42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1" y="443235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1" y="952508"/>
            <a:ext cx="5283243" cy="5388907"/>
          </a:xfrm>
        </p:spPr>
        <p:txBody>
          <a:bodyPr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单击图标添加图片</a:t>
            </a:r>
            <a:endParaRPr lang="zh-CN" altLang="en-US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3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1pPr>
          </a:lstStyle>
          <a:p>
            <a:pPr lvl="0"/>
            <a:r>
              <a:rPr lang="zh-CN" altLang="en-US" noProof="1"/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charset="-122"/>
                <a:ea typeface="微软雅黑" charset="-122"/>
              </a:defRPr>
            </a:lvl1pPr>
            <a:lvl2pPr indent="0" eaLnBrk="1" fontAlgn="auto" latinLnBrk="0" hangingPunct="1">
              <a:defRPr>
                <a:latin typeface="微软雅黑" charset="-122"/>
                <a:ea typeface="微软雅黑" charset="-122"/>
              </a:defRPr>
            </a:lvl2pPr>
            <a:lvl3pPr indent="0" eaLnBrk="1" fontAlgn="auto" latinLnBrk="0" hangingPunct="1">
              <a:defRPr>
                <a:latin typeface="微软雅黑" charset="-122"/>
                <a:ea typeface="微软雅黑" charset="-122"/>
              </a:defRPr>
            </a:lvl3pPr>
            <a:lvl4pPr indent="0" eaLnBrk="1" fontAlgn="auto" latinLnBrk="0" hangingPunct="1">
              <a:defRPr>
                <a:latin typeface="微软雅黑" charset="-122"/>
                <a:ea typeface="微软雅黑" charset="-122"/>
              </a:defRPr>
            </a:lvl4pPr>
            <a:lvl5pPr indent="0" eaLnBrk="1" fontAlgn="auto" latinLnBrk="0" hangingPunct="1">
              <a:defRPr>
                <a:latin typeface="微软雅黑" charset="-122"/>
                <a:ea typeface="微软雅黑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303175" y="2738120"/>
            <a:ext cx="5421600" cy="1090800"/>
          </a:xfrm>
        </p:spPr>
        <p:txBody>
          <a:bodyPr rIns="25400" rtlCol="0" anchor="ctr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2"/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编辑标题</a:t>
            </a:r>
            <a:endParaRPr noProof="1">
              <a:sym typeface="+mn-ea"/>
            </a:endParaRP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9" Type="http://schemas.openxmlformats.org/officeDocument/2006/relationships/image" Target="../media/image3.png"/><Relationship Id="rId18" Type="http://schemas.openxmlformats.org/officeDocument/2006/relationships/tags" Target="../tags/tag63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  <p:custDataLst>
              <p:tags r:id="rId13"/>
            </p:custDataLst>
          </p:nvPr>
        </p:nvSpPr>
        <p:spPr bwMode="auto">
          <a:xfrm>
            <a:off x="669925" y="442913"/>
            <a:ext cx="10852151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38100" rIns="76200" bIns="3810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  <p:custDataLst>
              <p:tags r:id="rId14"/>
            </p:custDataLst>
          </p:nvPr>
        </p:nvSpPr>
        <p:spPr bwMode="auto">
          <a:xfrm>
            <a:off x="669925" y="952500"/>
            <a:ext cx="10852151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475" y="6350000"/>
            <a:ext cx="2700339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50000"/>
            <a:ext cx="2700339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charset="-122"/>
                <a:cs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 sz="1400" noProof="1">
              <a:latin typeface="微软雅黑" charset="-122"/>
              <a:cs typeface="微软雅黑" charset="-122"/>
            </a:endParaRPr>
          </a:p>
        </p:txBody>
      </p:sp>
      <p:pic>
        <p:nvPicPr>
          <p:cNvPr id="2" name="图片 1" descr="未标题-2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247207" y="304800"/>
            <a:ext cx="1629833" cy="3606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 spc="200">
          <a:solidFill>
            <a:schemeClr val="tx1"/>
          </a:solidFill>
          <a:latin typeface="微软雅黑" charset="-122"/>
          <a:ea typeface="微软雅黑" charset="-122"/>
          <a:cs typeface="微软雅黑" charset="-122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charset="-122"/>
          <a:ea typeface="微软雅黑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charset="-122"/>
          <a:ea typeface="微软雅黑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charset="-122"/>
          <a:ea typeface="微软雅黑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charset="-122"/>
          <a:ea typeface="微软雅黑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charset="-122"/>
          <a:ea typeface="微软雅黑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charset="-122"/>
          <a:ea typeface="微软雅黑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charset="-122"/>
          <a:ea typeface="微软雅黑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charset="-122"/>
          <a:ea typeface="微软雅黑" charset="-122"/>
        </a:defRPr>
      </a:lvl9pPr>
    </p:titleStyle>
    <p:bodyStyle>
      <a:lvl1pPr marL="2286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90204" pitchFamily="34" charset="0"/>
        <a:buChar char="•"/>
        <a:defRPr sz="1600" kern="1200" spc="150">
          <a:solidFill>
            <a:schemeClr val="tx1"/>
          </a:solidFill>
          <a:latin typeface="微软雅黑" charset="-122"/>
          <a:ea typeface="微软雅黑" charset="-122"/>
          <a:cs typeface="微软雅黑" charset="-122"/>
        </a:defRPr>
      </a:lvl1pPr>
      <a:lvl2pPr marL="6858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charset="-122"/>
          <a:ea typeface="微软雅黑" charset="-122"/>
          <a:cs typeface="微软雅黑" charset="-122"/>
        </a:defRPr>
      </a:lvl2pPr>
      <a:lvl3pPr marL="11430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charset="-122"/>
          <a:ea typeface="微软雅黑" charset="-122"/>
          <a:cs typeface="微软雅黑" charset="-122"/>
        </a:defRPr>
      </a:lvl3pPr>
      <a:lvl4pPr marL="16002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charset="-122"/>
          <a:ea typeface="微软雅黑" charset="-122"/>
          <a:cs typeface="微软雅黑" charset="-122"/>
        </a:defRPr>
      </a:lvl4pPr>
      <a:lvl5pPr marL="2057400" indent="-2286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charset="-122"/>
          <a:ea typeface="微软雅黑" charset="-122"/>
          <a:cs typeface="微软雅黑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5.xml"/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6.xml"/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7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8.xml"/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9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5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0.xml"/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6.xml"/><Relationship Id="rId3" Type="http://schemas.openxmlformats.org/officeDocument/2006/relationships/image" Target="../media/image5.png"/><Relationship Id="rId2" Type="http://schemas.openxmlformats.org/officeDocument/2006/relationships/tags" Target="../tags/tag65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2.xml"/><Relationship Id="rId3" Type="http://schemas.openxmlformats.org/officeDocument/2006/relationships/image" Target="../media/image5.png"/><Relationship Id="rId2" Type="http://schemas.openxmlformats.org/officeDocument/2006/relationships/tags" Target="../tags/tag81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3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6" Type="http://schemas.openxmlformats.org/officeDocument/2006/relationships/slideLayout" Target="../slideLayouts/slideLayout12.xml"/><Relationship Id="rId25" Type="http://schemas.openxmlformats.org/officeDocument/2006/relationships/image" Target="../media/image6.png"/><Relationship Id="rId24" Type="http://schemas.openxmlformats.org/officeDocument/2006/relationships/image" Target="../media/image59.png"/><Relationship Id="rId23" Type="http://schemas.openxmlformats.org/officeDocument/2006/relationships/image" Target="../media/image58.png"/><Relationship Id="rId22" Type="http://schemas.openxmlformats.org/officeDocument/2006/relationships/image" Target="../media/image57.png"/><Relationship Id="rId21" Type="http://schemas.openxmlformats.org/officeDocument/2006/relationships/image" Target="../media/image56.png"/><Relationship Id="rId20" Type="http://schemas.openxmlformats.org/officeDocument/2006/relationships/image" Target="../media/image55.png"/><Relationship Id="rId2" Type="http://schemas.openxmlformats.org/officeDocument/2006/relationships/image" Target="../media/image37.png"/><Relationship Id="rId19" Type="http://schemas.openxmlformats.org/officeDocument/2006/relationships/image" Target="../media/image54.png"/><Relationship Id="rId18" Type="http://schemas.openxmlformats.org/officeDocument/2006/relationships/image" Target="../media/image53.png"/><Relationship Id="rId17" Type="http://schemas.openxmlformats.org/officeDocument/2006/relationships/image" Target="../media/image52.png"/><Relationship Id="rId16" Type="http://schemas.openxmlformats.org/officeDocument/2006/relationships/image" Target="../media/image51.png"/><Relationship Id="rId15" Type="http://schemas.openxmlformats.org/officeDocument/2006/relationships/image" Target="../media/image50.jpeg"/><Relationship Id="rId14" Type="http://schemas.openxmlformats.org/officeDocument/2006/relationships/image" Target="../media/image49.png"/><Relationship Id="rId13" Type="http://schemas.openxmlformats.org/officeDocument/2006/relationships/image" Target="../media/image48.png"/><Relationship Id="rId12" Type="http://schemas.openxmlformats.org/officeDocument/2006/relationships/image" Target="../media/image47.png"/><Relationship Id="rId11" Type="http://schemas.openxmlformats.org/officeDocument/2006/relationships/image" Target="../media/image46.png"/><Relationship Id="rId10" Type="http://schemas.openxmlformats.org/officeDocument/2006/relationships/image" Target="../media/image45.png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7.xml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8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0.xml"/><Relationship Id="rId3" Type="http://schemas.openxmlformats.org/officeDocument/2006/relationships/image" Target="../media/image5.png"/><Relationship Id="rId2" Type="http://schemas.openxmlformats.org/officeDocument/2006/relationships/tags" Target="../tags/tag69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1.xml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4.xml"/><Relationship Id="rId3" Type="http://schemas.openxmlformats.org/officeDocument/2006/relationships/image" Target="../media/image5.png"/><Relationship Id="rId2" Type="http://schemas.openxmlformats.org/officeDocument/2006/relationships/tags" Target="../tags/tag73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10161" y="1657979"/>
            <a:ext cx="12192000" cy="30235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48640" y="2651760"/>
            <a:ext cx="11095355" cy="1035685"/>
          </a:xfrm>
        </p:spPr>
        <p:txBody>
          <a:bodyPr/>
          <a:p>
            <a:pPr algn="ctr"/>
            <a:r>
              <a:rPr lang="en-US" altLang="zh-CN" sz="5400">
                <a:solidFill>
                  <a:schemeClr val="bg1"/>
                </a:solidFill>
                <a:latin typeface="微软雅黑" charset="0"/>
                <a:ea typeface="微软雅黑" charset="0"/>
              </a:rPr>
              <a:t>RASP</a:t>
            </a:r>
            <a:r>
              <a:rPr lang="zh-CN" altLang="en-US" sz="5400">
                <a:solidFill>
                  <a:schemeClr val="bg1"/>
                </a:solidFill>
                <a:latin typeface="微软雅黑" charset="0"/>
                <a:ea typeface="微软雅黑" charset="0"/>
              </a:rPr>
              <a:t>产品介绍</a:t>
            </a:r>
            <a:endParaRPr lang="zh-CN" altLang="en-US" sz="54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8065" y="106045"/>
            <a:ext cx="793750" cy="817880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95900" y="5484495"/>
            <a:ext cx="1600200" cy="643890"/>
          </a:xfrm>
        </p:spPr>
        <p:txBody>
          <a:bodyPr>
            <a:normAutofit/>
          </a:bodyPr>
          <a:p>
            <a:pPr algn="ctr"/>
            <a:r>
              <a:rPr lang="zh-CN" altLang="en-US" sz="18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安全产品部</a:t>
            </a:r>
            <a:endParaRPr lang="zh-CN" altLang="en-US" sz="18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981710" y="393065"/>
            <a:ext cx="72866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自适应免疫防御</a:t>
            </a:r>
            <a:endParaRPr lang="zh-CN" altLang="en-US" sz="24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4" name="图片 3" descr="白底蓝字透明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1580" y="393065"/>
            <a:ext cx="1839595" cy="4089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9401" y="1254978"/>
            <a:ext cx="11115678" cy="50673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基于应用行为特征，精准识别外界恶意攻击并实时告警或拦截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t="1545" r="3468"/>
          <a:stretch>
            <a:fillRect/>
          </a:stretch>
        </p:blipFill>
        <p:spPr>
          <a:xfrm>
            <a:off x="5922010" y="2023745"/>
            <a:ext cx="6044565" cy="3479800"/>
          </a:xfrm>
          <a:prstGeom prst="rect">
            <a:avLst/>
          </a:prstGeom>
        </p:spPr>
      </p:pic>
      <p:sp>
        <p:nvSpPr>
          <p:cNvPr id="127" name="圆角矩形 16"/>
          <p:cNvSpPr/>
          <p:nvPr/>
        </p:nvSpPr>
        <p:spPr>
          <a:xfrm>
            <a:off x="9712325" y="2404110"/>
            <a:ext cx="775970" cy="240030"/>
          </a:xfrm>
          <a:prstGeom prst="roundRect">
            <a:avLst/>
          </a:prstGeom>
          <a:gradFill>
            <a:gsLst>
              <a:gs pos="100000">
                <a:srgbClr val="FE4444"/>
              </a:gs>
              <a:gs pos="100000">
                <a:srgbClr val="832B2B"/>
              </a:gs>
            </a:gsLst>
            <a:lin ang="5400000" scaled="0"/>
          </a:gradFill>
          <a:ln w="1651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1200" b="1" dirty="0">
                <a:cs typeface="+mn-ea"/>
                <a:sym typeface="+mn-lt"/>
              </a:rPr>
              <a:t>拦截</a:t>
            </a:r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11" name="圆角矩形 16"/>
          <p:cNvSpPr/>
          <p:nvPr/>
        </p:nvSpPr>
        <p:spPr>
          <a:xfrm>
            <a:off x="9712325" y="2724150"/>
            <a:ext cx="775970" cy="2400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651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1200" b="1" dirty="0">
                <a:cs typeface="+mn-ea"/>
                <a:sym typeface="+mn-lt"/>
              </a:rPr>
              <a:t>告警</a:t>
            </a:r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12" name="圆角矩形 16"/>
          <p:cNvSpPr/>
          <p:nvPr/>
        </p:nvSpPr>
        <p:spPr>
          <a:xfrm>
            <a:off x="9712325" y="3039745"/>
            <a:ext cx="775970" cy="2400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651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1200" b="1" dirty="0">
                <a:cs typeface="+mn-ea"/>
                <a:sym typeface="+mn-lt"/>
              </a:rPr>
              <a:t>忽略</a:t>
            </a:r>
            <a:endParaRPr lang="zh-CN" altLang="en-US" sz="1200" b="1" dirty="0"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910" y="4156075"/>
            <a:ext cx="149860" cy="20447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938645" y="4083050"/>
            <a:ext cx="1490345" cy="32194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kumimoji="0" lang="en-US" altLang="zh-CN" sz="1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IP</a:t>
            </a:r>
            <a:r>
              <a:rPr kumimoji="0" lang="zh-CN" altLang="en-US" sz="1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黑白名单</a:t>
            </a: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10705" y="4897120"/>
            <a:ext cx="1490345" cy="32194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kumimoji="0" lang="zh-CN" altLang="en-US" sz="1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攻击拦截</a:t>
            </a: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940" y="4951730"/>
            <a:ext cx="182880" cy="212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085" y="327025"/>
            <a:ext cx="474980" cy="4749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35" y="2207895"/>
            <a:ext cx="6015355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926465" y="271780"/>
            <a:ext cx="72866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2400" dirty="0">
                <a:solidFill>
                  <a:schemeClr val="tx1"/>
                </a:solidFill>
                <a:latin typeface="Source Han Sans CN Bold" panose="020B0400000000000000" charset="-122"/>
                <a:ea typeface="Source Han Sans CN Bold" panose="020B0400000000000000" charset="-122"/>
                <a:sym typeface="+mn-ea"/>
              </a:rPr>
              <a:t>CVE漏洞虚拟补丁</a:t>
            </a:r>
            <a:r>
              <a:rPr lang="zh-CN" altLang="en-US" sz="2400" dirty="0">
                <a:solidFill>
                  <a:schemeClr val="tx1"/>
                </a:solidFill>
                <a:latin typeface="Source Han Sans CN Bold" panose="020B0400000000000000" charset="-122"/>
                <a:ea typeface="Source Han Sans CN Bold" panose="020B0400000000000000" charset="-122"/>
                <a:sym typeface="+mn-ea"/>
              </a:rPr>
              <a:t>修复</a:t>
            </a:r>
            <a:endParaRPr lang="zh-CN" altLang="en-US" sz="2400" dirty="0">
              <a:solidFill>
                <a:schemeClr val="tx1"/>
              </a:solidFill>
              <a:latin typeface="Source Han Sans CN Bold" panose="020B0400000000000000" charset="-122"/>
              <a:ea typeface="Source Han Sans CN Bold" panose="020B04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37970" y="1183005"/>
            <a:ext cx="9489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chemeClr val="accent3"/>
                </a:solidFill>
                <a:latin typeface="微软雅黑" charset="0"/>
                <a:ea typeface="微软雅黑" charset="0"/>
                <a:cs typeface="微软雅黑" charset="0"/>
              </a:rPr>
              <a:t>提供插件化的</a:t>
            </a:r>
            <a:r>
              <a:rPr lang="en-US" altLang="zh-CN" b="1">
                <a:solidFill>
                  <a:schemeClr val="accent3"/>
                </a:solidFill>
                <a:latin typeface="微软雅黑" charset="0"/>
                <a:ea typeface="微软雅黑" charset="0"/>
                <a:cs typeface="微软雅黑" charset="0"/>
              </a:rPr>
              <a:t>CVE</a:t>
            </a:r>
            <a:r>
              <a:rPr lang="zh-CN" altLang="en-US" b="1">
                <a:solidFill>
                  <a:schemeClr val="accent3"/>
                </a:solidFill>
                <a:latin typeface="微软雅黑" charset="0"/>
                <a:ea typeface="微软雅黑" charset="0"/>
                <a:cs typeface="微软雅黑" charset="0"/>
              </a:rPr>
              <a:t>漏洞防御和修复能力，针对特定的组件漏洞实现精准防御和自动修复</a:t>
            </a:r>
            <a:endParaRPr lang="zh-CN" altLang="en-US" b="1">
              <a:solidFill>
                <a:schemeClr val="accent3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7" name="图片 6" descr="编组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0650" y="1824990"/>
            <a:ext cx="6740525" cy="396049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080770" y="2826385"/>
            <a:ext cx="887095" cy="3371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Log4j</a:t>
            </a:r>
            <a:endParaRPr lang="en-US" altLang="zh-CN" sz="16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77415" y="2826385"/>
            <a:ext cx="1228090" cy="3371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algn="l"/>
            <a:r>
              <a:rPr lang="en-US" altLang="zh-CN" sz="16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Fastjson</a:t>
            </a:r>
            <a:endParaRPr lang="en-US" altLang="zh-CN" sz="16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87320" y="3346450"/>
            <a:ext cx="1204595" cy="3371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algn="l"/>
            <a:r>
              <a:rPr lang="en-US" altLang="zh-CN" sz="16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Xstream</a:t>
            </a:r>
            <a:endParaRPr lang="en-US" altLang="zh-CN" sz="16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52190" y="2826385"/>
            <a:ext cx="2035175" cy="3371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algn="l"/>
            <a:r>
              <a:rPr lang="en-US" altLang="zh-CN" sz="16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Spring framework</a:t>
            </a:r>
            <a:endParaRPr lang="en-US" altLang="zh-CN" sz="16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80770" y="3341370"/>
            <a:ext cx="1350645" cy="3371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bg1"/>
                </a:solidFill>
                <a:latin typeface="微软雅黑" charset="0"/>
                <a:ea typeface="微软雅黑" charset="0"/>
              </a:rPr>
              <a:t>Jackson</a:t>
            </a:r>
            <a:endParaRPr lang="zh-CN" altLang="en-US" sz="16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97915" y="3938905"/>
            <a:ext cx="1204595" cy="3371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algn="l"/>
            <a:r>
              <a:rPr lang="en-US" altLang="zh-CN" sz="16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Xstream</a:t>
            </a:r>
            <a:endParaRPr lang="en-US" altLang="zh-CN" sz="16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46985" y="3925570"/>
            <a:ext cx="1775460" cy="3371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algn="l"/>
            <a:r>
              <a:rPr lang="en-US" altLang="zh-CN" sz="16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Spring security</a:t>
            </a:r>
            <a:endParaRPr lang="en-US" altLang="zh-CN" sz="16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153535" y="3341370"/>
            <a:ext cx="831850" cy="3371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algn="l"/>
            <a:r>
              <a:rPr lang="en-US" altLang="zh-CN" sz="16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Shiro</a:t>
            </a:r>
            <a:endParaRPr lang="en-US" altLang="zh-CN" sz="16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00905" y="3925570"/>
            <a:ext cx="420370" cy="3371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algn="l"/>
            <a:r>
              <a:rPr lang="en-US" altLang="zh-CN" sz="16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...</a:t>
            </a:r>
            <a:endParaRPr lang="en-US" altLang="zh-CN" sz="16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22985" y="2317750"/>
            <a:ext cx="13538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可防护组件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5" y="257175"/>
            <a:ext cx="474980" cy="474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8065" y="106045"/>
            <a:ext cx="793750" cy="81788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954134" y="238979"/>
            <a:ext cx="1404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攻击溯源</a:t>
            </a:r>
            <a:endParaRPr lang="zh-CN" altLang="en-US" sz="2400" b="1" dirty="0" smtClean="0">
              <a:solidFill>
                <a:schemeClr val="tx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150"/>
            <a:ext cx="474980" cy="4749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76236" y="988278"/>
            <a:ext cx="11115678" cy="50673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546882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展示攻击详细信息，包括攻击危害、请求信息、调用栈信息等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546882"/>
              </a:solidFill>
              <a:effectLst/>
              <a:uLnTx/>
              <a:uFillTx/>
              <a:latin typeface="微软雅黑" charset="-122"/>
              <a:ea typeface="微软雅黑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" y="1702435"/>
            <a:ext cx="10605135" cy="442404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8065" y="106045"/>
            <a:ext cx="793750" cy="81788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954134" y="238979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攻击事件分析</a:t>
            </a:r>
            <a:endParaRPr lang="zh-CN" altLang="en-US" sz="2400" b="1" dirty="0" smtClean="0">
              <a:solidFill>
                <a:schemeClr val="tx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150"/>
            <a:ext cx="474980" cy="4749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76236" y="988278"/>
            <a:ext cx="11115678" cy="92202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546882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当发现检测有恶意数据触发防御规则后，RASP会立即进行防御，同时对这次攻击行为进行记录，RASP能够对攻击日志触发对应的攻击事件告警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546882"/>
              </a:solidFill>
              <a:effectLst/>
              <a:uLnTx/>
              <a:uFillTx/>
              <a:latin typeface="微软雅黑" charset="-122"/>
              <a:ea typeface="微软雅黑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35" y="2214245"/>
            <a:ext cx="10692130" cy="38989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8065" y="106045"/>
            <a:ext cx="793750" cy="81788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954134" y="238979"/>
            <a:ext cx="16852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风险</a:t>
            </a:r>
            <a:r>
              <a:rPr lang="en-US" altLang="zh-CN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IP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防护</a:t>
            </a:r>
            <a:endParaRPr lang="zh-CN" altLang="en-US" sz="2400" b="1" dirty="0" smtClean="0">
              <a:solidFill>
                <a:schemeClr val="tx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150"/>
            <a:ext cx="474980" cy="4749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76236" y="988278"/>
            <a:ext cx="11115678" cy="50673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546882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针对存在攻击行为的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546882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IP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546882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支持加入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546882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IP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546882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黑名单进行防护，提升应用保护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546882"/>
              </a:solidFill>
              <a:effectLst/>
              <a:uLnTx/>
              <a:uFillTx/>
              <a:latin typeface="微软雅黑" charset="-122"/>
              <a:ea typeface="微软雅黑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80" y="1741805"/>
            <a:ext cx="10591800" cy="23552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45" y="4451985"/>
            <a:ext cx="10593070" cy="18694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8065" y="106045"/>
            <a:ext cx="793750" cy="81788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954134" y="238979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防护插件上传</a:t>
            </a:r>
            <a:endParaRPr lang="zh-CN" altLang="en-US" sz="2400" b="1" dirty="0" smtClean="0">
              <a:solidFill>
                <a:schemeClr val="tx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150"/>
            <a:ext cx="474980" cy="4749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76236" y="988278"/>
            <a:ext cx="11115678" cy="50673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546882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上传RASP防护插件使系统具备不同攻击类型的防护能力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546882"/>
              </a:solidFill>
              <a:effectLst/>
              <a:uLnTx/>
              <a:uFillTx/>
              <a:latin typeface="微软雅黑" charset="-122"/>
              <a:ea typeface="微软雅黑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565" y="1778635"/>
            <a:ext cx="9246870" cy="44811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969645" y="271780"/>
            <a:ext cx="72866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/>
                </a:solidFill>
                <a:latin typeface="Source Han Sans CN Bold" panose="020B0400000000000000" charset="-122"/>
                <a:ea typeface="Source Han Sans CN Bold" panose="020B0400000000000000" charset="-122"/>
                <a:sym typeface="+mn-ea"/>
              </a:rPr>
              <a:t>灵活策略运营</a:t>
            </a:r>
            <a:endParaRPr lang="zh-CN" altLang="en-US" sz="2400" dirty="0">
              <a:solidFill>
                <a:schemeClr val="tx1"/>
              </a:solidFill>
              <a:latin typeface="Source Han Sans CN Bold" panose="020B0400000000000000" charset="-122"/>
              <a:ea typeface="Source Han Sans CN Bold" panose="020B04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0840" y="1090295"/>
            <a:ext cx="112782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Wingdings" panose="05000000000000000000" charset="0"/>
              <a:buNone/>
            </a:pPr>
            <a:r>
              <a:rPr lang="zh-CN" altLang="en-US" b="1">
                <a:solidFill>
                  <a:schemeClr val="accent3"/>
                </a:solidFill>
                <a:latin typeface="微软雅黑" charset="0"/>
                <a:ea typeface="微软雅黑" charset="0"/>
                <a:cs typeface="微软雅黑" charset="0"/>
              </a:rPr>
              <a:t>支持多种防护算法配置，拦截、记录、忽略的防御模式灵活适配各种场景</a:t>
            </a:r>
            <a:endParaRPr lang="zh-CN" altLang="en-US" b="1">
              <a:solidFill>
                <a:schemeClr val="accent3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lang="zh-CN" altLang="en-US" b="1">
                <a:solidFill>
                  <a:schemeClr val="accent3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针对不同攻击危害自定义告警策略，提升应急响应效率</a:t>
            </a:r>
            <a:endParaRPr lang="zh-CN" altLang="en-US" b="1">
              <a:solidFill>
                <a:schemeClr val="accent3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115" y="257175"/>
            <a:ext cx="474980" cy="4749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870" y="2186305"/>
            <a:ext cx="3175635" cy="37344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256270" y="2186305"/>
            <a:ext cx="3517900" cy="373443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" y="2186305"/>
            <a:ext cx="7740015" cy="351917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55270" y="2186305"/>
            <a:ext cx="7740015" cy="351917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8065" y="106045"/>
            <a:ext cx="793750" cy="81788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891269" y="238979"/>
            <a:ext cx="32016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en-US" altLang="zh-CN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IAST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、</a:t>
            </a:r>
            <a:r>
              <a:rPr lang="en-US" altLang="zh-CN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RASP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关联分析</a:t>
            </a:r>
            <a:endParaRPr lang="zh-CN" altLang="en-US" sz="2400" b="1" dirty="0" smtClean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150"/>
            <a:ext cx="474980" cy="4749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8161" y="924143"/>
            <a:ext cx="11115678" cy="92202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546882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IAST和RASP在同一平台，单一Agent中实现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546882"/>
              </a:solidFill>
              <a:effectLst/>
              <a:uLnTx/>
              <a:uFillTx/>
              <a:latin typeface="微软雅黑" charset="-122"/>
              <a:ea typeface="微软雅黑" charset="-122"/>
              <a:cs typeface="+mn-cs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546882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通过调用栈等信息匹配，将RASP防护攻击所利用漏洞和CVE组件漏洞、IAST检测漏洞进行关联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546882"/>
              </a:solidFill>
              <a:effectLst/>
              <a:uLnTx/>
              <a:uFillTx/>
              <a:latin typeface="微软雅黑" charset="-122"/>
              <a:ea typeface="微软雅黑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" y="2377440"/>
            <a:ext cx="6098540" cy="29057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2377440"/>
            <a:ext cx="5187315" cy="290639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915670" y="271780"/>
            <a:ext cx="729742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/>
                </a:solidFill>
                <a:latin typeface="Source Han Sans CN Bold" panose="020B0400000000000000" charset="-122"/>
                <a:ea typeface="Source Han Sans CN Bold" panose="020B0400000000000000" charset="-122"/>
                <a:sym typeface="+mn-ea"/>
              </a:rPr>
              <a:t>可视化风险大屏</a:t>
            </a:r>
            <a:endParaRPr lang="zh-CN" altLang="en-US" sz="2400" dirty="0">
              <a:solidFill>
                <a:schemeClr val="tx1"/>
              </a:solidFill>
              <a:latin typeface="Source Han Sans CN Bold" panose="020B0400000000000000" charset="-122"/>
              <a:ea typeface="Source Han Sans CN Bold" panose="020B04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53895" y="1038225"/>
            <a:ext cx="8820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chemeClr val="accent3"/>
                </a:solidFill>
                <a:latin typeface="微软雅黑" charset="0"/>
                <a:ea typeface="微软雅黑" charset="0"/>
                <a:cs typeface="微软雅黑" charset="0"/>
              </a:rPr>
              <a:t>以地图定位的方式实时进行攻击告警，并且展示攻击来源及攻击IP等内容</a:t>
            </a:r>
            <a:endParaRPr lang="zh-CN" altLang="en-US" b="1">
              <a:solidFill>
                <a:schemeClr val="accent3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115" y="257175"/>
            <a:ext cx="474980" cy="4749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735" y="1712595"/>
            <a:ext cx="8301355" cy="4929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8065" y="106045"/>
            <a:ext cx="793750" cy="81788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891269" y="238979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数据统计分析</a:t>
            </a:r>
            <a:endParaRPr lang="zh-CN" altLang="en-US" sz="2400" b="1" dirty="0" smtClean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150"/>
            <a:ext cx="474980" cy="4749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7845" y="861695"/>
            <a:ext cx="10474960" cy="50673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546882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多维度攻击风险统计分析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546882"/>
              </a:solidFill>
              <a:effectLst/>
              <a:uLnTx/>
              <a:uFillTx/>
              <a:latin typeface="微软雅黑" charset="-122"/>
              <a:ea typeface="微软雅黑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60" y="1571625"/>
            <a:ext cx="9046845" cy="44462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8065" y="106045"/>
            <a:ext cx="793750" cy="817880"/>
          </a:xfrm>
          <a:prstGeom prst="rect">
            <a:avLst/>
          </a:prstGeom>
        </p:spPr>
      </p:pic>
      <p:sp>
        <p:nvSpPr>
          <p:cNvPr id="19" name="TextBox 5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1011555" y="2933700"/>
            <a:ext cx="1789430" cy="990600"/>
          </a:xfrm>
          <a:prstGeom prst="rect">
            <a:avLst/>
          </a:prstGeom>
          <a:noFill/>
          <a:ln>
            <a:noFill/>
          </a:ln>
        </p:spPr>
        <p:txBody>
          <a:bodyPr wrap="square" tIns="46990" bIns="0" anchor="b" anchorCtr="0">
            <a:normAutofit fontScale="90000"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algn="r" defTabSz="685800" fontAlgn="auto">
              <a:lnSpc>
                <a:spcPct val="100000"/>
              </a:lnSpc>
            </a:pPr>
            <a:r>
              <a:rPr lang="zh-CN" altLang="en-US" sz="5900" kern="0" dirty="0">
                <a:solidFill>
                  <a:schemeClr val="accent1">
                    <a:lumMod val="75000"/>
                  </a:schemeClr>
                </a:solidFill>
                <a:uFillTx/>
                <a:latin typeface="华康俪金黑W8" panose="020B0809000000000000" charset="-122"/>
                <a:ea typeface="华康俪金黑W8" panose="020B0809000000000000" charset="-122"/>
              </a:rPr>
              <a:t>目录</a:t>
            </a:r>
            <a:endParaRPr lang="zh-CN" altLang="en-US" sz="5900" kern="0" dirty="0">
              <a:solidFill>
                <a:schemeClr val="accent1">
                  <a:lumMod val="75000"/>
                </a:schemeClr>
              </a:solidFill>
              <a:uFillTx/>
              <a:latin typeface="华康俪金黑W8" panose="020B0809000000000000" charset="-122"/>
              <a:ea typeface="华康俪金黑W8" panose="020B0809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33875" y="2759075"/>
            <a:ext cx="4771390" cy="5759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en-US" altLang="zh-CN" sz="2800" dirty="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  <a:cs typeface="华康俪金黑W8" panose="020B0809000000000000" charset="-122"/>
              </a:rPr>
              <a:t>  </a:t>
            </a:r>
            <a:endParaRPr lang="zh-CN" altLang="en-US" sz="2800" dirty="0">
              <a:solidFill>
                <a:srgbClr val="C00000"/>
              </a:solidFill>
              <a:latin typeface="华康俪金黑W8" panose="020B0809000000000000" charset="-122"/>
              <a:ea typeface="华康俪金黑W8" panose="020B0809000000000000" charset="-122"/>
              <a:cs typeface="华康俪金黑W8" panose="020B0809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33875" y="1797685"/>
            <a:ext cx="4771390" cy="5759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华康俪金黑W8" panose="020B0809000000000000" charset="-122"/>
                <a:ea typeface="华康俪金黑W8" panose="020B0809000000000000" charset="-122"/>
                <a:cs typeface="华康俪金黑W8" panose="020B0809000000000000" charset="-122"/>
              </a:rPr>
              <a:t>  </a:t>
            </a:r>
            <a:endParaRPr lang="en-US" altLang="zh-CN" sz="2800" dirty="0">
              <a:solidFill>
                <a:schemeClr val="bg1"/>
              </a:solidFill>
              <a:latin typeface="华康俪金黑W8" panose="020B0809000000000000" charset="-122"/>
              <a:ea typeface="华康俪金黑W8" panose="020B0809000000000000" charset="-122"/>
              <a:cs typeface="华康俪金黑W8" panose="020B0809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66030" y="1868805"/>
            <a:ext cx="16154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、背景介绍</a:t>
            </a:r>
            <a:endParaRPr lang="zh-CN" altLang="en-US" b="1" dirty="0" smtClean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66030" y="2851785"/>
            <a:ext cx="17907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2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、</a:t>
            </a:r>
            <a:r>
              <a:rPr lang="en-US" altLang="zh-CN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RASP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技术</a:t>
            </a:r>
            <a:endParaRPr lang="zh-CN" altLang="en-US" b="1" dirty="0" smtClean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55235" y="4821555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zh-CN" altLang="en-US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技术原理</a:t>
            </a:r>
            <a:endParaRPr lang="zh-CN" altLang="en-US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33875" y="4722495"/>
            <a:ext cx="4771390" cy="5759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en-US" altLang="zh-CN" sz="2800" dirty="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  <a:cs typeface="华康俪金黑W8" panose="020B0809000000000000" charset="-122"/>
              </a:rPr>
              <a:t>  </a:t>
            </a:r>
            <a:endParaRPr lang="zh-CN" altLang="en-US" sz="2800" dirty="0">
              <a:solidFill>
                <a:srgbClr val="C00000"/>
              </a:solidFill>
              <a:latin typeface="华康俪金黑W8" panose="020B0809000000000000" charset="-122"/>
              <a:ea typeface="华康俪金黑W8" panose="020B0809000000000000" charset="-122"/>
              <a:cs typeface="华康俪金黑W8" panose="020B0809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57775" y="4816475"/>
            <a:ext cx="16154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4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、产品价值</a:t>
            </a:r>
            <a:endParaRPr lang="zh-CN" altLang="en-US" b="1" dirty="0" smtClean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540" y="1934210"/>
            <a:ext cx="241935" cy="30353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100955" y="5683885"/>
            <a:ext cx="28886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4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、产品优势及控标参数</a:t>
            </a:r>
            <a:endParaRPr lang="zh-CN" altLang="en-US" b="1" dirty="0" smtClean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333875" y="3751580"/>
            <a:ext cx="4771390" cy="5759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en-US" altLang="zh-CN" sz="2800" dirty="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  <a:cs typeface="华康俪金黑W8" panose="020B0809000000000000" charset="-122"/>
              </a:rPr>
              <a:t>  </a:t>
            </a:r>
            <a:endParaRPr lang="zh-CN" altLang="en-US" sz="2800" dirty="0">
              <a:solidFill>
                <a:srgbClr val="C00000"/>
              </a:solidFill>
              <a:latin typeface="华康俪金黑W8" panose="020B0809000000000000" charset="-122"/>
              <a:ea typeface="华康俪金黑W8" panose="020B0809000000000000" charset="-122"/>
              <a:cs typeface="华康俪金黑W8" panose="020B0809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066030" y="3844290"/>
            <a:ext cx="16154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3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、产品功能</a:t>
            </a:r>
            <a:endParaRPr lang="zh-CN" altLang="en-US" b="1" dirty="0" smtClean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8575" y="1146175"/>
            <a:ext cx="6873240" cy="55460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1269" y="238979"/>
            <a:ext cx="22263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en-US" altLang="zh-CN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RASP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核心能力</a:t>
            </a:r>
            <a:endParaRPr lang="zh-CN" altLang="en-US" sz="2400" b="1" dirty="0" smtClean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150"/>
            <a:ext cx="474980" cy="474980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065" y="106045"/>
            <a:ext cx="793750" cy="817880"/>
          </a:xfrm>
          <a:prstGeom prst="rect">
            <a:avLst/>
          </a:prstGeom>
        </p:spPr>
      </p:pic>
      <p:sp>
        <p:nvSpPr>
          <p:cNvPr id="15" name="文本框 67"/>
          <p:cNvSpPr txBox="1"/>
          <p:nvPr/>
        </p:nvSpPr>
        <p:spPr>
          <a:xfrm>
            <a:off x="543560" y="1146175"/>
            <a:ext cx="356044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1A6FC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软雅黑" charset="-122"/>
                <a:ea typeface="微软雅黑" charset="-122"/>
                <a:cs typeface="+mn-cs"/>
              </a:rPr>
              <a:t>自适应免疫防护</a:t>
            </a:r>
            <a:endParaRPr kumimoji="0" lang="zh-CN" altLang="en-US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微软雅黑" charset="-122"/>
              <a:ea typeface="微软雅黑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1A6FC"/>
              </a:buClr>
              <a:buSzTx/>
              <a:buFont typeface="Wingdings" panose="05000000000000000000" pitchFamily="2" charset="2"/>
              <a:buChar char="ü"/>
              <a:defRPr/>
            </a:pPr>
            <a:endParaRPr kumimoji="0" lang="zh-CN" altLang="en-US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微软雅黑" charset="-122"/>
              <a:ea typeface="微软雅黑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1A6FC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lang="zh-CN" altLang="en-US" kern="0" noProof="0" dirty="0">
                <a:ln>
                  <a:noFill/>
                </a:ln>
                <a:uLnTx/>
                <a:uFillTx/>
                <a:latin typeface="微软雅黑" charset="-122"/>
                <a:ea typeface="微软雅黑" charset="-122"/>
                <a:sym typeface="+mn-ea"/>
              </a:rPr>
              <a:t>执行类</a:t>
            </a:r>
            <a:r>
              <a:rPr lang="en-US" altLang="zh-CN" kern="0" noProof="0" dirty="0">
                <a:ln>
                  <a:noFill/>
                </a:ln>
                <a:uLnTx/>
                <a:uFillTx/>
                <a:latin typeface="微软雅黑" charset="-122"/>
                <a:ea typeface="微软雅黑" charset="-122"/>
                <a:sym typeface="+mn-ea"/>
              </a:rPr>
              <a:t>0day</a:t>
            </a:r>
            <a:r>
              <a:rPr lang="zh-CN" altLang="en-US" kern="0" noProof="0" dirty="0">
                <a:ln>
                  <a:noFill/>
                </a:ln>
                <a:uLnTx/>
                <a:uFillTx/>
                <a:latin typeface="微软雅黑" charset="-122"/>
                <a:ea typeface="微软雅黑" charset="-122"/>
                <a:sym typeface="+mn-ea"/>
              </a:rPr>
              <a:t>的实时防护</a:t>
            </a:r>
            <a:endParaRPr lang="zh-CN" altLang="en-US" kern="0" noProof="0" dirty="0">
              <a:ln>
                <a:noFill/>
              </a:ln>
              <a:uLnTx/>
              <a:uFillTx/>
              <a:latin typeface="微软雅黑" charset="-122"/>
              <a:ea typeface="微软雅黑" charset="-122"/>
              <a:sym typeface="+mn-ea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1A6FC"/>
              </a:buClr>
              <a:buSzTx/>
              <a:buFont typeface="Wingdings" panose="05000000000000000000" pitchFamily="2" charset="2"/>
              <a:buChar char="ü"/>
              <a:defRPr/>
            </a:pPr>
            <a:endParaRPr kumimoji="0" lang="zh-CN" altLang="en-US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微软雅黑" charset="-122"/>
              <a:ea typeface="微软雅黑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1A6FC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软雅黑" charset="-122"/>
                <a:ea typeface="微软雅黑" charset="-122"/>
                <a:cs typeface="+mn-cs"/>
              </a:rPr>
              <a:t>风险</a:t>
            </a: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软雅黑" charset="-122"/>
                <a:ea typeface="微软雅黑" charset="-122"/>
                <a:cs typeface="+mn-cs"/>
              </a:rPr>
              <a:t>IP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软雅黑" charset="-122"/>
                <a:ea typeface="微软雅黑" charset="-122"/>
                <a:cs typeface="+mn-cs"/>
              </a:rPr>
              <a:t>防护</a:t>
            </a:r>
            <a:endParaRPr kumimoji="0" lang="zh-CN" altLang="en-US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微软雅黑" charset="-122"/>
              <a:ea typeface="微软雅黑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1A6FC"/>
              </a:buClr>
              <a:buSzTx/>
              <a:buFont typeface="Wingdings" panose="05000000000000000000" pitchFamily="2" charset="2"/>
              <a:buChar char="ü"/>
              <a:defRPr/>
            </a:pPr>
            <a:endParaRPr kumimoji="0" lang="zh-CN" altLang="en-US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微软雅黑" charset="-122"/>
              <a:ea typeface="微软雅黑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1A6FC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软雅黑" charset="-122"/>
                <a:ea typeface="微软雅黑" charset="-122"/>
                <a:cs typeface="+mn-cs"/>
              </a:rPr>
              <a:t>CVE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微软雅黑" charset="-122"/>
                <a:ea typeface="微软雅黑" charset="-122"/>
                <a:cs typeface="+mn-cs"/>
              </a:rPr>
              <a:t>漏洞在线防护</a:t>
            </a:r>
            <a:endParaRPr kumimoji="0" lang="zh-CN" altLang="en-US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微软雅黑" charset="-122"/>
              <a:ea typeface="微软雅黑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1A6FC"/>
              </a:buClr>
              <a:buSzTx/>
              <a:buFont typeface="Wingdings" panose="05000000000000000000" pitchFamily="2" charset="2"/>
              <a:buChar char="ü"/>
              <a:defRPr/>
            </a:pPr>
            <a:endParaRPr kumimoji="0" lang="zh-CN" altLang="en-US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微软雅黑" charset="-122"/>
              <a:ea typeface="微软雅黑" charset="-122"/>
              <a:cs typeface="+mn-cs"/>
            </a:endParaRPr>
          </a:p>
        </p:txBody>
      </p:sp>
      <p:sp>
        <p:nvSpPr>
          <p:cNvPr id="17" name="文本框 67"/>
          <p:cNvSpPr txBox="1"/>
          <p:nvPr/>
        </p:nvSpPr>
        <p:spPr>
          <a:xfrm>
            <a:off x="3898265" y="1146175"/>
            <a:ext cx="349821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1A6FC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lang="en-US" altLang="zh-CN" kern="0" noProof="0" dirty="0">
                <a:ln>
                  <a:noFill/>
                </a:ln>
                <a:uLnTx/>
                <a:uFillTx/>
                <a:latin typeface="微软雅黑" charset="-122"/>
                <a:ea typeface="微软雅黑" charset="-122"/>
                <a:sym typeface="+mn-ea"/>
              </a:rPr>
              <a:t>IAST</a:t>
            </a:r>
            <a:r>
              <a:rPr lang="zh-CN" altLang="en-US" kern="0" noProof="0" dirty="0">
                <a:ln>
                  <a:noFill/>
                </a:ln>
                <a:uLnTx/>
                <a:uFillTx/>
                <a:latin typeface="微软雅黑" charset="-122"/>
                <a:ea typeface="微软雅黑" charset="-122"/>
                <a:sym typeface="+mn-ea"/>
              </a:rPr>
              <a:t>、</a:t>
            </a:r>
            <a:r>
              <a:rPr lang="en-US" altLang="zh-CN" kern="0" noProof="0" dirty="0">
                <a:ln>
                  <a:noFill/>
                </a:ln>
                <a:uLnTx/>
                <a:uFillTx/>
                <a:latin typeface="微软雅黑" charset="-122"/>
                <a:ea typeface="微软雅黑" charset="-122"/>
                <a:sym typeface="+mn-ea"/>
              </a:rPr>
              <a:t>RASP</a:t>
            </a:r>
            <a:r>
              <a:rPr lang="zh-CN" altLang="en-US" kern="0" noProof="0" dirty="0">
                <a:ln>
                  <a:noFill/>
                </a:ln>
                <a:uLnTx/>
                <a:uFillTx/>
                <a:latin typeface="微软雅黑" charset="-122"/>
                <a:ea typeface="微软雅黑" charset="-122"/>
                <a:sym typeface="+mn-ea"/>
              </a:rPr>
              <a:t>漏洞关联</a:t>
            </a:r>
            <a:endParaRPr lang="zh-CN" altLang="en-US" kern="0" noProof="0" dirty="0">
              <a:ln>
                <a:noFill/>
              </a:ln>
              <a:uLnTx/>
              <a:uFillTx/>
              <a:latin typeface="微软雅黑" charset="-122"/>
              <a:ea typeface="微软雅黑" charset="-122"/>
              <a:sym typeface="+mn-ea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1A6FC"/>
              </a:buClr>
              <a:buSzTx/>
              <a:buFont typeface="Wingdings" panose="05000000000000000000" pitchFamily="2" charset="2"/>
              <a:buChar char="ü"/>
              <a:defRPr/>
            </a:pPr>
            <a:endParaRPr lang="zh-CN" altLang="en-US" kern="0" noProof="0" dirty="0">
              <a:ln>
                <a:noFill/>
              </a:ln>
              <a:uLnTx/>
              <a:uFillTx/>
              <a:latin typeface="微软雅黑" charset="-122"/>
              <a:ea typeface="微软雅黑" charset="-122"/>
              <a:sym typeface="+mn-ea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1A6FC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lang="zh-CN" altLang="en-US" kern="0" noProof="0" dirty="0">
                <a:ln>
                  <a:noFill/>
                </a:ln>
                <a:uLnTx/>
                <a:uFillTx/>
                <a:latin typeface="微软雅黑" charset="-122"/>
                <a:ea typeface="微软雅黑" charset="-122"/>
                <a:sym typeface="+mn-ea"/>
              </a:rPr>
              <a:t>安全插件定义安全规则</a:t>
            </a:r>
            <a:endParaRPr lang="zh-CN" altLang="en-US" kern="0" noProof="0" dirty="0">
              <a:ln>
                <a:noFill/>
              </a:ln>
              <a:uLnTx/>
              <a:uFillTx/>
              <a:latin typeface="微软雅黑" charset="-122"/>
              <a:ea typeface="微软雅黑" charset="-122"/>
              <a:sym typeface="+mn-ea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1A6FC"/>
              </a:buClr>
              <a:buSzTx/>
              <a:buFont typeface="Wingdings" panose="05000000000000000000" pitchFamily="2" charset="2"/>
              <a:buChar char="ü"/>
              <a:defRPr/>
            </a:pPr>
            <a:endParaRPr lang="zh-CN" altLang="en-US" kern="0" noProof="0" dirty="0">
              <a:ln>
                <a:noFill/>
              </a:ln>
              <a:uLnTx/>
              <a:uFillTx/>
              <a:latin typeface="微软雅黑" charset="-122"/>
              <a:ea typeface="微软雅黑" charset="-122"/>
              <a:sym typeface="+mn-ea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1A6FC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lang="zh-CN" altLang="en-US" kern="0" noProof="0" dirty="0">
                <a:ln>
                  <a:noFill/>
                </a:ln>
                <a:uLnTx/>
                <a:uFillTx/>
                <a:latin typeface="微软雅黑" charset="-122"/>
                <a:ea typeface="微软雅黑" charset="-122"/>
                <a:sym typeface="+mn-ea"/>
              </a:rPr>
              <a:t>灵活的运营策略</a:t>
            </a:r>
            <a:endParaRPr lang="zh-CN" altLang="en-US" kern="0" noProof="0" dirty="0">
              <a:ln>
                <a:noFill/>
              </a:ln>
              <a:uLnTx/>
              <a:uFillTx/>
              <a:latin typeface="微软雅黑" charset="-122"/>
              <a:ea typeface="微软雅黑" charset="-122"/>
              <a:sym typeface="+mn-ea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1A6FC"/>
              </a:buClr>
              <a:buSzTx/>
              <a:buFont typeface="Wingdings" panose="05000000000000000000" pitchFamily="2" charset="2"/>
              <a:buChar char="ü"/>
              <a:defRPr/>
            </a:pPr>
            <a:endParaRPr lang="zh-CN" altLang="en-US" kern="0" noProof="0" dirty="0">
              <a:ln>
                <a:noFill/>
              </a:ln>
              <a:uLnTx/>
              <a:uFillTx/>
              <a:latin typeface="微软雅黑" charset="-122"/>
              <a:ea typeface="微软雅黑" charset="-122"/>
              <a:sym typeface="+mn-ea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1A6FC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lang="zh-CN" altLang="en-US" kern="0" noProof="0" dirty="0">
                <a:ln>
                  <a:noFill/>
                </a:ln>
                <a:uLnTx/>
                <a:uFillTx/>
                <a:latin typeface="微软雅黑" charset="-122"/>
                <a:ea typeface="微软雅黑" charset="-122"/>
                <a:sym typeface="+mn-ea"/>
              </a:rPr>
              <a:t>可视化分析</a:t>
            </a:r>
            <a:endParaRPr lang="zh-CN" altLang="en-US" kern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微软雅黑" charset="-122"/>
              <a:ea typeface="微软雅黑" charset="-122"/>
              <a:sym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8065" y="106045"/>
            <a:ext cx="793750" cy="817880"/>
          </a:xfrm>
          <a:prstGeom prst="rect">
            <a:avLst/>
          </a:prstGeom>
        </p:spPr>
      </p:pic>
      <p:sp>
        <p:nvSpPr>
          <p:cNvPr id="19" name="TextBox 5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1011555" y="2933700"/>
            <a:ext cx="1789430" cy="990600"/>
          </a:xfrm>
          <a:prstGeom prst="rect">
            <a:avLst/>
          </a:prstGeom>
          <a:noFill/>
          <a:ln>
            <a:noFill/>
          </a:ln>
        </p:spPr>
        <p:txBody>
          <a:bodyPr wrap="square" tIns="46990" bIns="0" anchor="b" anchorCtr="0">
            <a:normAutofit fontScale="90000"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algn="r" defTabSz="685800" fontAlgn="auto">
              <a:lnSpc>
                <a:spcPct val="100000"/>
              </a:lnSpc>
            </a:pPr>
            <a:r>
              <a:rPr lang="zh-CN" altLang="en-US" sz="5900" kern="0" dirty="0">
                <a:solidFill>
                  <a:schemeClr val="accent1">
                    <a:lumMod val="75000"/>
                  </a:schemeClr>
                </a:solidFill>
                <a:uFillTx/>
                <a:latin typeface="华康俪金黑W8" panose="020B0809000000000000" charset="-122"/>
                <a:ea typeface="华康俪金黑W8" panose="020B0809000000000000" charset="-122"/>
              </a:rPr>
              <a:t>目录</a:t>
            </a:r>
            <a:endParaRPr lang="zh-CN" altLang="en-US" sz="5900" kern="0" dirty="0">
              <a:solidFill>
                <a:schemeClr val="accent1">
                  <a:lumMod val="75000"/>
                </a:schemeClr>
              </a:solidFill>
              <a:uFillTx/>
              <a:latin typeface="华康俪金黑W8" panose="020B0809000000000000" charset="-122"/>
              <a:ea typeface="华康俪金黑W8" panose="020B0809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33875" y="2759075"/>
            <a:ext cx="4771390" cy="5759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en-US" altLang="zh-CN" sz="2800" dirty="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  <a:cs typeface="华康俪金黑W8" panose="020B0809000000000000" charset="-122"/>
              </a:rPr>
              <a:t>  </a:t>
            </a:r>
            <a:endParaRPr lang="zh-CN" altLang="en-US" sz="2800" dirty="0">
              <a:solidFill>
                <a:srgbClr val="C00000"/>
              </a:solidFill>
              <a:latin typeface="华康俪金黑W8" panose="020B0809000000000000" charset="-122"/>
              <a:ea typeface="华康俪金黑W8" panose="020B0809000000000000" charset="-122"/>
              <a:cs typeface="华康俪金黑W8" panose="020B0809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33875" y="1797685"/>
            <a:ext cx="4771390" cy="5759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华康俪金黑W8" panose="020B0809000000000000" charset="-122"/>
                <a:ea typeface="华康俪金黑W8" panose="020B0809000000000000" charset="-122"/>
                <a:cs typeface="华康俪金黑W8" panose="020B0809000000000000" charset="-122"/>
              </a:rPr>
              <a:t>  </a:t>
            </a:r>
            <a:endParaRPr lang="en-US" altLang="zh-CN" sz="2800" dirty="0">
              <a:solidFill>
                <a:schemeClr val="bg1"/>
              </a:solidFill>
              <a:latin typeface="华康俪金黑W8" panose="020B0809000000000000" charset="-122"/>
              <a:ea typeface="华康俪金黑W8" panose="020B0809000000000000" charset="-122"/>
              <a:cs typeface="华康俪金黑W8" panose="020B0809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66030" y="1868805"/>
            <a:ext cx="16154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、背景介绍</a:t>
            </a:r>
            <a:endParaRPr lang="zh-CN" altLang="en-US" b="1" dirty="0" smtClean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66030" y="2851785"/>
            <a:ext cx="17907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2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、</a:t>
            </a:r>
            <a:r>
              <a:rPr lang="en-US" altLang="zh-CN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RASP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技术</a:t>
            </a:r>
            <a:endParaRPr lang="zh-CN" altLang="en-US" b="1" dirty="0" smtClean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55235" y="4821555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zh-CN" altLang="en-US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技术原理</a:t>
            </a:r>
            <a:endParaRPr lang="zh-CN" altLang="en-US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33875" y="4722495"/>
            <a:ext cx="4771390" cy="5759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en-US" altLang="zh-CN" sz="2800" dirty="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  <a:cs typeface="华康俪金黑W8" panose="020B0809000000000000" charset="-122"/>
              </a:rPr>
              <a:t>  </a:t>
            </a:r>
            <a:endParaRPr lang="zh-CN" altLang="en-US" sz="2800" dirty="0">
              <a:solidFill>
                <a:srgbClr val="C00000"/>
              </a:solidFill>
              <a:latin typeface="华康俪金黑W8" panose="020B0809000000000000" charset="-122"/>
              <a:ea typeface="华康俪金黑W8" panose="020B0809000000000000" charset="-122"/>
              <a:cs typeface="华康俪金黑W8" panose="020B0809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57775" y="4816475"/>
            <a:ext cx="16154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4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、产品价值</a:t>
            </a:r>
            <a:endParaRPr lang="zh-CN" altLang="en-US" b="1" dirty="0" smtClean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465" y="4869180"/>
            <a:ext cx="241935" cy="30353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333875" y="3751580"/>
            <a:ext cx="4771390" cy="5759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en-US" altLang="zh-CN" sz="2800" dirty="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  <a:cs typeface="华康俪金黑W8" panose="020B0809000000000000" charset="-122"/>
              </a:rPr>
              <a:t>  </a:t>
            </a:r>
            <a:endParaRPr lang="zh-CN" altLang="en-US" sz="2800" dirty="0">
              <a:solidFill>
                <a:srgbClr val="C00000"/>
              </a:solidFill>
              <a:latin typeface="华康俪金黑W8" panose="020B0809000000000000" charset="-122"/>
              <a:ea typeface="华康俪金黑W8" panose="020B0809000000000000" charset="-122"/>
              <a:cs typeface="华康俪金黑W8" panose="020B0809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66030" y="3844290"/>
            <a:ext cx="16154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3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、产品功能</a:t>
            </a:r>
            <a:endParaRPr lang="zh-CN" altLang="en-US" b="1" dirty="0" smtClean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1269" y="238979"/>
            <a:ext cx="16154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en-US" altLang="zh-CN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RASP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价值</a:t>
            </a:r>
            <a:endParaRPr lang="zh-CN" altLang="en-US" sz="2400" b="1" dirty="0" smtClean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184150"/>
            <a:ext cx="474980" cy="4749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911215" y="986790"/>
            <a:ext cx="5099685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28600" y="2527935"/>
            <a:ext cx="2989580" cy="62230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p>
            <a:pPr indent="0" algn="ctr">
              <a:buFont typeface="Wingdings" panose="05000000000000000000" charset="0"/>
              <a:buNone/>
            </a:pPr>
            <a:r>
              <a:rPr lang="zh-CN" altLang="en-US" b="1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相对传统安全防御工具，</a:t>
            </a:r>
            <a:r>
              <a:rPr lang="en-US" altLang="zh-CN" b="1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RASP</a:t>
            </a:r>
            <a:r>
              <a:rPr lang="zh-CN" altLang="en-US" b="1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价值</a:t>
            </a:r>
            <a:endParaRPr lang="zh-CN" altLang="en-US" b="1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8065" y="106045"/>
            <a:ext cx="793750" cy="8178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75" y="106045"/>
            <a:ext cx="7025640" cy="66497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060950" y="184150"/>
            <a:ext cx="2070735" cy="6504940"/>
          </a:xfrm>
          <a:prstGeom prst="rect">
            <a:avLst/>
          </a:prstGeom>
          <a:noFill/>
          <a:ln w="28575" cmpd="sng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1269" y="238979"/>
            <a:ext cx="16154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en-US" altLang="zh-CN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RASP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价值</a:t>
            </a:r>
            <a:endParaRPr lang="zh-CN" altLang="en-US" sz="2400" b="1" dirty="0" smtClean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184150"/>
            <a:ext cx="474980" cy="474980"/>
          </a:xfrm>
          <a:prstGeom prst="rect">
            <a:avLst/>
          </a:prstGeom>
        </p:spPr>
      </p:pic>
      <p:sp>
        <p:nvSpPr>
          <p:cNvPr id="56" name="流程图: 可选过程 55"/>
          <p:cNvSpPr/>
          <p:nvPr/>
        </p:nvSpPr>
        <p:spPr>
          <a:xfrm>
            <a:off x="891540" y="1104900"/>
            <a:ext cx="10952480" cy="5208905"/>
          </a:xfrm>
          <a:prstGeom prst="flowChartAlternateProcess">
            <a:avLst/>
          </a:prstGeom>
          <a:noFill/>
          <a:ln>
            <a:solidFill>
              <a:srgbClr val="B1D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p>
            <a:pPr algn="ctr"/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9365615" y="4196715"/>
            <a:ext cx="845820" cy="791845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919605" y="1956435"/>
            <a:ext cx="837565" cy="777240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910070" y="4196715"/>
            <a:ext cx="824230" cy="75311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1896110" y="4161155"/>
            <a:ext cx="861060" cy="765175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354830" y="1889760"/>
            <a:ext cx="868045" cy="910590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4354830" y="4161155"/>
            <a:ext cx="813435" cy="788670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6910070" y="1916430"/>
            <a:ext cx="802005" cy="808990"/>
          </a:xfrm>
          <a:prstGeom prst="rect">
            <a:avLst/>
          </a:prstGeom>
        </p:spPr>
      </p:pic>
      <p:sp>
        <p:nvSpPr>
          <p:cNvPr id="73" name="矩形 72"/>
          <p:cNvSpPr/>
          <p:nvPr/>
        </p:nvSpPr>
        <p:spPr>
          <a:xfrm>
            <a:off x="1600200" y="3066415"/>
            <a:ext cx="1996440" cy="31432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p>
            <a:pPr marL="285750" indent="-285750" algn="ctr">
              <a:buFont typeface="Wingdings" panose="05000000000000000000" charset="0"/>
              <a:buChar char=""/>
            </a:pPr>
            <a:r>
              <a:rPr lang="zh-CN" altLang="en-US" sz="1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极低的维护成本</a:t>
            </a:r>
            <a:endParaRPr lang="zh-CN" altLang="en-US" sz="1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4109085" y="3145790"/>
            <a:ext cx="1524000" cy="56070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p>
            <a:pPr marL="285750" indent="-285750" algn="ctr">
              <a:buFont typeface="Wingdings" panose="05000000000000000000" charset="0"/>
              <a:buChar char=""/>
            </a:pPr>
            <a:r>
              <a:rPr lang="zh-CN" altLang="en-US" sz="1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误报率低，精准防御</a:t>
            </a:r>
            <a:endParaRPr lang="zh-CN" altLang="en-US" sz="1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658610" y="3145790"/>
            <a:ext cx="1955800" cy="56070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p>
            <a:pPr marL="285750" indent="-285750" algn="ctr">
              <a:buFont typeface="Wingdings" panose="05000000000000000000" charset="0"/>
              <a:buChar char=""/>
            </a:pPr>
            <a:r>
              <a:rPr lang="zh-CN" altLang="en-US" sz="1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详细攻击链路进行漏洞溯源</a:t>
            </a:r>
            <a:endParaRPr lang="zh-CN" altLang="en-US" sz="1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600200" y="5273675"/>
            <a:ext cx="1869440" cy="31432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p>
            <a:pPr marL="285750" indent="-285750" algn="ctr">
              <a:buFont typeface="Wingdings" panose="05000000000000000000" charset="0"/>
              <a:buChar char=""/>
            </a:pPr>
            <a:r>
              <a:rPr lang="zh-CN" altLang="en-US" sz="1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防御0day漏洞</a:t>
            </a:r>
            <a:endParaRPr lang="zh-CN" altLang="en-US" sz="1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065905" y="5244465"/>
            <a:ext cx="2164715" cy="31432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p>
            <a:pPr marL="285750" indent="-285750" algn="ctr">
              <a:buFont typeface="Wingdings" panose="05000000000000000000" charset="0"/>
              <a:buChar char=""/>
            </a:pPr>
            <a:r>
              <a:rPr lang="zh-CN" altLang="en-US" sz="1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快速风险应急响应</a:t>
            </a:r>
            <a:endParaRPr lang="zh-CN" altLang="en-US" sz="1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381750" y="5244465"/>
            <a:ext cx="2270760" cy="31432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p>
            <a:pPr marL="285750" indent="-285750" algn="ctr">
              <a:buFont typeface="Wingdings" panose="05000000000000000000" charset="0"/>
              <a:buChar char=""/>
            </a:pPr>
            <a:r>
              <a:rPr lang="en-US" sz="1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CVE</a:t>
            </a:r>
            <a:r>
              <a:rPr lang="zh-CN" altLang="en-US" sz="1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漏洞</a:t>
            </a:r>
            <a:r>
              <a:rPr lang="zh-CN" sz="1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热</a:t>
            </a:r>
            <a:r>
              <a:rPr sz="1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补丁</a:t>
            </a:r>
            <a:r>
              <a:rPr lang="zh-CN" sz="1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修复</a:t>
            </a:r>
            <a:endParaRPr lang="zh-CN" sz="1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9057005" y="5244465"/>
            <a:ext cx="2543175" cy="31432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p>
            <a:pPr marL="285750" indent="-285750" algn="ctr">
              <a:buFont typeface="Wingdings" panose="05000000000000000000" charset="0"/>
              <a:buChar char=""/>
            </a:pPr>
            <a:r>
              <a:rPr lang="zh-CN" altLang="en-US" sz="1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自动化，无需人工干预</a:t>
            </a:r>
            <a:endParaRPr lang="zh-CN" altLang="en-US" sz="1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23035" y="969010"/>
            <a:ext cx="5099685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04645" y="887730"/>
            <a:ext cx="4749165" cy="34544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p>
            <a:pPr indent="0" algn="ctr">
              <a:buFont typeface="Wingdings" panose="05000000000000000000" charset="0"/>
              <a:buNone/>
            </a:pPr>
            <a:r>
              <a:rPr lang="en-US" altLang="zh-CN" b="1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RASP</a:t>
            </a:r>
            <a:r>
              <a:rPr lang="zh-CN" altLang="en-US" b="1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价值</a:t>
            </a:r>
            <a:endParaRPr lang="zh-CN" altLang="en-US" b="1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8065" y="106045"/>
            <a:ext cx="793750" cy="817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9350375" y="1889760"/>
            <a:ext cx="861060" cy="7651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057005" y="3145790"/>
            <a:ext cx="1869440" cy="56070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p>
            <a:pPr marL="285750" indent="-285750" algn="ctr">
              <a:buFont typeface="Wingdings" panose="05000000000000000000" charset="0"/>
              <a:buChar char=""/>
            </a:pPr>
            <a:r>
              <a:rPr lang="zh-CN" altLang="en-US" sz="1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灵活的规则运营支持多场景</a:t>
            </a:r>
            <a:endParaRPr lang="zh-CN" altLang="en-US" sz="1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 hidden="1"/>
          <p:cNvGraphicFramePr/>
          <p:nvPr/>
        </p:nvGraphicFramePr>
        <p:xfrm>
          <a:off x="48527" y="1730393"/>
          <a:ext cx="3954368" cy="3379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9" name="TextBox 5"/>
          <p:cNvSpPr txBox="1"/>
          <p:nvPr/>
        </p:nvSpPr>
        <p:spPr>
          <a:xfrm>
            <a:off x="824230" y="231140"/>
            <a:ext cx="8670925" cy="520700"/>
          </a:xfrm>
          <a:prstGeom prst="rect">
            <a:avLst/>
          </a:prstGeom>
          <a:noFill/>
        </p:spPr>
        <p:txBody>
          <a:bodyPr wrap="square" lIns="91280" tIns="45718" rIns="91280" bIns="45718">
            <a:spAutoFit/>
          </a:bodyPr>
          <a:lstStyle>
            <a:defPPr>
              <a:defRPr lang="zh-CN"/>
            </a:defPPr>
            <a:lvl1pPr defTabSz="912495">
              <a:defRPr sz="3200" b="1">
                <a:solidFill>
                  <a:schemeClr val="bg1"/>
                </a:solidFill>
                <a:latin typeface="微软雅黑" charset="-122"/>
                <a:ea typeface="微软雅黑" charset="-122"/>
              </a:defRPr>
            </a:lvl1pPr>
            <a:lvl2pPr marL="455930" defTabSz="912495">
              <a:defRPr sz="1900"/>
            </a:lvl2pPr>
            <a:lvl3pPr marL="912495" defTabSz="912495">
              <a:defRPr sz="1900"/>
            </a:lvl3pPr>
            <a:lvl4pPr marL="1369060" defTabSz="912495">
              <a:defRPr sz="1900"/>
            </a:lvl4pPr>
            <a:lvl5pPr marL="1824990" defTabSz="912495">
              <a:defRPr sz="1900"/>
            </a:lvl5pPr>
            <a:lvl6pPr marL="2281555" defTabSz="912495">
              <a:defRPr sz="1900"/>
            </a:lvl6pPr>
            <a:lvl7pPr marL="2737485" defTabSz="912495">
              <a:defRPr sz="1900"/>
            </a:lvl7pPr>
            <a:lvl8pPr marL="3194050" defTabSz="912495">
              <a:defRPr sz="1900"/>
            </a:lvl8pPr>
            <a:lvl9pPr marL="3649980" defTabSz="912495">
              <a:defRPr sz="1900"/>
            </a:lvl9pPr>
          </a:lstStyle>
          <a:p>
            <a:pPr algn="l"/>
            <a:r>
              <a:rPr lang="zh-CN" altLang="en-US" sz="2800" dirty="0" smtClean="0">
                <a:solidFill>
                  <a:schemeClr val="tx1"/>
                </a:solidFill>
                <a:sym typeface="+mn-ea"/>
              </a:rPr>
              <a:t>构建上线即安全保障体系</a:t>
            </a:r>
            <a:endParaRPr lang="zh-CN" altLang="en-US" sz="2800" noProof="0" dirty="0">
              <a:ln>
                <a:noFill/>
              </a:ln>
              <a:solidFill>
                <a:srgbClr val="222A35"/>
              </a:solidFill>
              <a:effectLst/>
              <a:uLnTx/>
              <a:uFillTx/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11" name="图片 10" descr="未标题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880" y="264795"/>
            <a:ext cx="1842770" cy="408305"/>
          </a:xfrm>
          <a:prstGeom prst="rect">
            <a:avLst/>
          </a:prstGeom>
        </p:spPr>
      </p:pic>
      <p:sp>
        <p:nvSpPr>
          <p:cNvPr id="75" name="矩形 74"/>
          <p:cNvSpPr/>
          <p:nvPr/>
        </p:nvSpPr>
        <p:spPr>
          <a:xfrm>
            <a:off x="1905" y="4739005"/>
            <a:ext cx="12190095" cy="186944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1217526" y="4799909"/>
            <a:ext cx="11247943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45556B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IAST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45556B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、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45556B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RASP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45556B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一体化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rgbClr val="45556B"/>
              </a:solidFill>
              <a:effectLst/>
              <a:uLnTx/>
              <a:uFillTx/>
              <a:latin typeface="微软雅黑" charset="-122"/>
              <a:ea typeface="微软雅黑" charset="-122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45556B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利用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45556B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IAST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45556B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检测技术发现应用中漏洞以及开源风险，有效减少应用引入的风险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rgbClr val="45556B"/>
              </a:solidFill>
              <a:effectLst/>
              <a:uLnTx/>
              <a:uFillTx/>
              <a:latin typeface="微软雅黑" charset="-122"/>
              <a:ea typeface="微软雅黑" charset="-122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45556B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利用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45556B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RASP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45556B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技术实现检测、防护一体化，保障应用线上运行时安全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rgbClr val="45556B"/>
              </a:solidFill>
              <a:effectLst/>
              <a:uLnTx/>
              <a:uFillTx/>
              <a:latin typeface="微软雅黑" charset="-122"/>
              <a:ea typeface="微软雅黑" charset="-122"/>
              <a:cs typeface="+mn-cs"/>
            </a:endParaRPr>
          </a:p>
        </p:txBody>
      </p:sp>
      <p:sp>
        <p:nvSpPr>
          <p:cNvPr id="2" name="圆角矩形 50"/>
          <p:cNvSpPr/>
          <p:nvPr/>
        </p:nvSpPr>
        <p:spPr>
          <a:xfrm>
            <a:off x="9495018" y="1201075"/>
            <a:ext cx="1479616" cy="3202825"/>
          </a:xfrm>
          <a:prstGeom prst="roundRect">
            <a:avLst>
              <a:gd name="adj" fmla="val 4178"/>
            </a:avLst>
          </a:prstGeom>
          <a:solidFill>
            <a:schemeClr val="bg1"/>
          </a:solidFill>
          <a:ln w="15875">
            <a:solidFill>
              <a:srgbClr val="ADB9CA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solidFill>
                <a:srgbClr val="222A35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3" name="圆角矩形 50"/>
          <p:cNvSpPr/>
          <p:nvPr/>
        </p:nvSpPr>
        <p:spPr>
          <a:xfrm>
            <a:off x="6647356" y="1201075"/>
            <a:ext cx="2102973" cy="3202825"/>
          </a:xfrm>
          <a:prstGeom prst="roundRect">
            <a:avLst>
              <a:gd name="adj" fmla="val 4178"/>
            </a:avLst>
          </a:prstGeom>
          <a:solidFill>
            <a:schemeClr val="bg1"/>
          </a:solidFill>
          <a:ln w="15875">
            <a:solidFill>
              <a:srgbClr val="ADB9CA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solidFill>
                <a:srgbClr val="222A35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389196" y="1206759"/>
            <a:ext cx="1449070" cy="3202825"/>
          </a:xfrm>
          <a:prstGeom prst="roundRect">
            <a:avLst>
              <a:gd name="adj" fmla="val 4178"/>
            </a:avLst>
          </a:prstGeom>
          <a:solidFill>
            <a:schemeClr val="bg1"/>
          </a:solidFill>
          <a:ln w="15875">
            <a:solidFill>
              <a:srgbClr val="ADB9CA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222A35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4" name="圆角矩形 50"/>
          <p:cNvSpPr/>
          <p:nvPr/>
        </p:nvSpPr>
        <p:spPr>
          <a:xfrm>
            <a:off x="2999203" y="1201075"/>
            <a:ext cx="1449070" cy="3202825"/>
          </a:xfrm>
          <a:prstGeom prst="roundRect">
            <a:avLst>
              <a:gd name="adj" fmla="val 4178"/>
            </a:avLst>
          </a:prstGeom>
          <a:solidFill>
            <a:schemeClr val="bg1"/>
          </a:solidFill>
          <a:ln w="15875">
            <a:solidFill>
              <a:srgbClr val="ADB9CA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222A35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6" name="圆角矩形 50"/>
          <p:cNvSpPr/>
          <p:nvPr/>
        </p:nvSpPr>
        <p:spPr>
          <a:xfrm>
            <a:off x="4600518" y="1201075"/>
            <a:ext cx="1449070" cy="3202825"/>
          </a:xfrm>
          <a:prstGeom prst="roundRect">
            <a:avLst>
              <a:gd name="adj" fmla="val 4178"/>
            </a:avLst>
          </a:prstGeom>
          <a:solidFill>
            <a:schemeClr val="bg1"/>
          </a:solidFill>
          <a:ln w="15875">
            <a:solidFill>
              <a:srgbClr val="ADB9CA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222A35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372211" y="1533433"/>
            <a:ext cx="1172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222A35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1" name="TextBox 6"/>
          <p:cNvSpPr txBox="1"/>
          <p:nvPr/>
        </p:nvSpPr>
        <p:spPr>
          <a:xfrm>
            <a:off x="1481108" y="1436196"/>
            <a:ext cx="129413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微软雅黑" charset="-122"/>
              </a:rPr>
              <a:t>需求分析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222A35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2" name="TextBox 30"/>
          <p:cNvSpPr txBox="1"/>
          <p:nvPr/>
        </p:nvSpPr>
        <p:spPr>
          <a:xfrm>
            <a:off x="3080998" y="1430214"/>
            <a:ext cx="1268983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微软雅黑" charset="-122"/>
              </a:rPr>
              <a:t>系统设计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222A35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4716359" y="1352939"/>
            <a:ext cx="1271788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微软雅黑" charset="-122"/>
              </a:rPr>
              <a:t>编码实现</a:t>
            </a:r>
            <a:endParaRPr lang="en-US" altLang="zh-CN" sz="1400" b="1" dirty="0">
              <a:solidFill>
                <a:srgbClr val="222A35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微软雅黑" charset="-122"/>
              </a:rPr>
              <a:t>系统测试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222A35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7" name="TextBox 9"/>
          <p:cNvSpPr txBox="1"/>
          <p:nvPr/>
        </p:nvSpPr>
        <p:spPr>
          <a:xfrm>
            <a:off x="6741246" y="1436196"/>
            <a:ext cx="1932565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1" i="0" u="none" strike="noStrike" cap="none" spc="0" normalizeH="0" baseline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r>
              <a:rPr lang="zh-CN" altLang="en-US" dirty="0"/>
              <a:t>上线投产</a:t>
            </a:r>
            <a:r>
              <a:rPr lang="en-US" altLang="zh-CN" dirty="0"/>
              <a:t>  </a:t>
            </a:r>
            <a:r>
              <a:rPr lang="zh-CN" altLang="en-US" dirty="0"/>
              <a:t>安全门禁</a:t>
            </a:r>
            <a:endParaRPr lang="zh-CN" altLang="en-US" dirty="0"/>
          </a:p>
        </p:txBody>
      </p:sp>
      <p:sp>
        <p:nvSpPr>
          <p:cNvPr id="31" name="TextBox 10"/>
          <p:cNvSpPr txBox="1"/>
          <p:nvPr/>
        </p:nvSpPr>
        <p:spPr>
          <a:xfrm>
            <a:off x="9552882" y="1436196"/>
            <a:ext cx="132969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1" i="0" u="none" strike="noStrike" cap="none" spc="0" normalizeH="0" baseline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r>
              <a:rPr lang="zh-CN" altLang="en-US" dirty="0"/>
              <a:t>上线运营</a:t>
            </a:r>
            <a:endParaRPr lang="zh-CN" altLang="en-US" dirty="0"/>
          </a:p>
        </p:txBody>
      </p:sp>
      <p:sp>
        <p:nvSpPr>
          <p:cNvPr id="36" name="TextBox 33"/>
          <p:cNvSpPr txBox="1"/>
          <p:nvPr/>
        </p:nvSpPr>
        <p:spPr>
          <a:xfrm>
            <a:off x="8323154" y="2822459"/>
            <a:ext cx="280035" cy="9531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微软雅黑" charset="-122"/>
              </a:rPr>
              <a:t>安全测试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222A35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1542096" y="2955922"/>
            <a:ext cx="1172154" cy="276999"/>
          </a:xfrm>
          <a:prstGeom prst="rect">
            <a:avLst/>
          </a:prstGeom>
          <a:solidFill>
            <a:schemeClr val="bg1"/>
          </a:solidFill>
          <a:ln>
            <a:solidFill>
              <a:srgbClr val="ADB9C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12185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kern="0" cap="none" spc="0" normalizeH="0" baseline="0">
                <a:ln>
                  <a:noFill/>
                </a:ln>
                <a:solidFill>
                  <a:srgbClr val="45556B"/>
                </a:solidFill>
                <a:effectLst/>
                <a:uLnTx/>
                <a:uFillTx/>
                <a:latin typeface="Arial" panose="020B0604020202090204"/>
                <a:ea typeface="微软雅黑" charset="-122"/>
              </a:defRPr>
            </a:lvl1pPr>
          </a:lstStyle>
          <a:p>
            <a:r>
              <a:rPr lang="zh-CN" altLang="en-US" sz="1200" dirty="0"/>
              <a:t>安全需求标准</a:t>
            </a:r>
            <a:endParaRPr lang="zh-CN" altLang="en-US" sz="1200" dirty="0"/>
          </a:p>
        </p:txBody>
      </p:sp>
      <p:sp>
        <p:nvSpPr>
          <p:cNvPr id="33" name="TextBox 14"/>
          <p:cNvSpPr txBox="1"/>
          <p:nvPr/>
        </p:nvSpPr>
        <p:spPr>
          <a:xfrm>
            <a:off x="1544460" y="3356092"/>
            <a:ext cx="1169789" cy="276999"/>
          </a:xfrm>
          <a:prstGeom prst="rect">
            <a:avLst/>
          </a:prstGeom>
          <a:solidFill>
            <a:schemeClr val="bg1"/>
          </a:solidFill>
          <a:ln>
            <a:solidFill>
              <a:srgbClr val="ADB9C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12185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45556B"/>
                </a:solidFill>
                <a:effectLst/>
                <a:uLnTx/>
                <a:uFillTx/>
                <a:latin typeface="Arial" panose="020B0604020202090204"/>
                <a:ea typeface="微软雅黑" charset="-122"/>
              </a:defRPr>
            </a:lvl1pPr>
          </a:lstStyle>
          <a:p>
            <a:r>
              <a:rPr lang="zh-CN" altLang="en-US" dirty="0"/>
              <a:t>安全需求评审</a:t>
            </a:r>
            <a:endParaRPr lang="zh-CN" altLang="en-US" dirty="0"/>
          </a:p>
        </p:txBody>
      </p:sp>
      <p:sp>
        <p:nvSpPr>
          <p:cNvPr id="34" name="TextBox 17"/>
          <p:cNvSpPr txBox="1"/>
          <p:nvPr/>
        </p:nvSpPr>
        <p:spPr>
          <a:xfrm>
            <a:off x="4763176" y="2950589"/>
            <a:ext cx="1169932" cy="276999"/>
          </a:xfrm>
          <a:prstGeom prst="rect">
            <a:avLst/>
          </a:prstGeom>
          <a:solidFill>
            <a:schemeClr val="bg1"/>
          </a:solidFill>
          <a:ln>
            <a:solidFill>
              <a:srgbClr val="ADB9C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12185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45556B"/>
                </a:solidFill>
                <a:effectLst/>
                <a:uLnTx/>
                <a:uFillTx/>
                <a:latin typeface="Arial" panose="020B0604020202090204"/>
                <a:ea typeface="微软雅黑" charset="-122"/>
              </a:defRPr>
            </a:lvl1pPr>
          </a:lstStyle>
          <a:p>
            <a:r>
              <a:rPr lang="zh-CN" altLang="en-US" dirty="0"/>
              <a:t>安全编码规范</a:t>
            </a:r>
            <a:endParaRPr lang="zh-CN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763176" y="3360123"/>
            <a:ext cx="1169932" cy="276999"/>
          </a:xfrm>
          <a:prstGeom prst="rect">
            <a:avLst/>
          </a:prstGeom>
          <a:solidFill>
            <a:schemeClr val="bg1"/>
          </a:solidFill>
          <a:ln>
            <a:solidFill>
              <a:srgbClr val="ADB9C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12185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45556B"/>
                </a:solidFill>
                <a:effectLst/>
                <a:uLnTx/>
                <a:uFillTx/>
                <a:latin typeface="Arial" panose="020B0604020202090204"/>
                <a:ea typeface="微软雅黑" charset="-122"/>
              </a:defRPr>
            </a:lvl1pPr>
          </a:lstStyle>
          <a:p>
            <a:r>
              <a:rPr lang="zh-CN" altLang="en-US" dirty="0"/>
              <a:t>安全培训</a:t>
            </a:r>
            <a:endParaRPr lang="zh-CN" altLang="en-US" dirty="0"/>
          </a:p>
        </p:txBody>
      </p:sp>
      <p:sp>
        <p:nvSpPr>
          <p:cNvPr id="37" name="TextBox 31"/>
          <p:cNvSpPr txBox="1"/>
          <p:nvPr/>
        </p:nvSpPr>
        <p:spPr>
          <a:xfrm>
            <a:off x="3135682" y="2951925"/>
            <a:ext cx="1169933" cy="276999"/>
          </a:xfrm>
          <a:prstGeom prst="rect">
            <a:avLst/>
          </a:prstGeom>
          <a:solidFill>
            <a:schemeClr val="bg1"/>
          </a:solidFill>
          <a:ln>
            <a:solidFill>
              <a:srgbClr val="ADB9C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12185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45556B"/>
                </a:solidFill>
                <a:effectLst/>
                <a:uLnTx/>
                <a:uFillTx/>
                <a:latin typeface="Arial" panose="020B0604020202090204"/>
                <a:ea typeface="微软雅黑" charset="-122"/>
              </a:defRPr>
            </a:lvl1pPr>
          </a:lstStyle>
          <a:p>
            <a:r>
              <a:rPr lang="zh-CN" altLang="en-US" dirty="0"/>
              <a:t>安全设计规范</a:t>
            </a:r>
            <a:endParaRPr lang="en-US" altLang="zh-CN" dirty="0"/>
          </a:p>
        </p:txBody>
      </p:sp>
      <p:sp>
        <p:nvSpPr>
          <p:cNvPr id="40" name="TextBox 32"/>
          <p:cNvSpPr txBox="1"/>
          <p:nvPr/>
        </p:nvSpPr>
        <p:spPr>
          <a:xfrm>
            <a:off x="3135682" y="3356092"/>
            <a:ext cx="1169933" cy="276999"/>
          </a:xfrm>
          <a:prstGeom prst="rect">
            <a:avLst/>
          </a:prstGeom>
          <a:solidFill>
            <a:schemeClr val="bg1"/>
          </a:solidFill>
          <a:ln>
            <a:solidFill>
              <a:srgbClr val="ADB9C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12185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45556B"/>
                </a:solidFill>
                <a:effectLst/>
                <a:uLnTx/>
                <a:uFillTx/>
                <a:latin typeface="Arial" panose="020B0604020202090204"/>
                <a:ea typeface="微软雅黑" charset="-122"/>
              </a:defRPr>
            </a:lvl1pPr>
          </a:lstStyle>
          <a:p>
            <a:r>
              <a:rPr lang="zh-CN" altLang="en-US" dirty="0"/>
              <a:t>安全设计评审</a:t>
            </a:r>
            <a:endParaRPr lang="en-US" altLang="zh-CN" dirty="0"/>
          </a:p>
        </p:txBody>
      </p:sp>
      <p:sp>
        <p:nvSpPr>
          <p:cNvPr id="52" name="矩形: 圆角 57"/>
          <p:cNvSpPr/>
          <p:nvPr/>
        </p:nvSpPr>
        <p:spPr>
          <a:xfrm>
            <a:off x="1234466" y="878314"/>
            <a:ext cx="4932063" cy="409531"/>
          </a:xfrm>
          <a:prstGeom prst="roundRect">
            <a:avLst>
              <a:gd name="adj" fmla="val 6358"/>
            </a:avLst>
          </a:prstGeom>
          <a:solidFill>
            <a:srgbClr val="41A6FC"/>
          </a:solidFill>
          <a:ln>
            <a:noFill/>
          </a:ln>
          <a:effectLst>
            <a:outerShdw blurRad="50800" dist="50800" dir="5400000" algn="ctr" rotWithShape="0">
              <a:srgbClr val="41A6FC">
                <a:alpha val="4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2000" tIns="0" rIns="72000" bIns="0" rtlCol="0" anchor="ctr" anchorCtr="1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事前</a:t>
            </a:r>
            <a:endParaRPr lang="zh-CN" altLang="zh-CN" sz="14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3" name="TextBox 17"/>
          <p:cNvSpPr txBox="1"/>
          <p:nvPr/>
        </p:nvSpPr>
        <p:spPr>
          <a:xfrm>
            <a:off x="6724650" y="2563495"/>
            <a:ext cx="1269365" cy="2755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ADB9C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12185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45556B"/>
                </a:solidFill>
                <a:effectLst/>
                <a:uLnTx/>
                <a:uFillTx/>
                <a:latin typeface="Arial" panose="020B0604020202090204"/>
                <a:ea typeface="微软雅黑" charset="-122"/>
              </a:defRPr>
            </a:lvl1pPr>
          </a:lstStyle>
          <a:p>
            <a:r>
              <a:rPr lang="zh-CN" altLang="en-US" dirty="0"/>
              <a:t>交互式安全测试</a:t>
            </a:r>
            <a:endParaRPr lang="zh-CN" altLang="en-US" dirty="0"/>
          </a:p>
        </p:txBody>
      </p:sp>
      <p:sp>
        <p:nvSpPr>
          <p:cNvPr id="55" name="TextBox 17"/>
          <p:cNvSpPr txBox="1"/>
          <p:nvPr/>
        </p:nvSpPr>
        <p:spPr>
          <a:xfrm>
            <a:off x="6783802" y="2973110"/>
            <a:ext cx="1169932" cy="2755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ADB9C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12185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45556B"/>
                </a:solidFill>
                <a:effectLst/>
                <a:uLnTx/>
                <a:uFillTx/>
                <a:latin typeface="Arial" panose="020B0604020202090204"/>
                <a:ea typeface="微软雅黑" charset="-122"/>
              </a:defRPr>
            </a:lvl1pPr>
          </a:lstStyle>
          <a:p>
            <a:r>
              <a:rPr lang="zh-CN" altLang="en-US" dirty="0"/>
              <a:t>组件风险分析</a:t>
            </a:r>
            <a:endParaRPr lang="zh-CN" altLang="en-US" dirty="0"/>
          </a:p>
        </p:txBody>
      </p:sp>
      <p:sp>
        <p:nvSpPr>
          <p:cNvPr id="72" name="TextBox 17"/>
          <p:cNvSpPr txBox="1"/>
          <p:nvPr/>
        </p:nvSpPr>
        <p:spPr>
          <a:xfrm>
            <a:off x="6783802" y="3385891"/>
            <a:ext cx="1169932" cy="276999"/>
          </a:xfrm>
          <a:prstGeom prst="rect">
            <a:avLst/>
          </a:prstGeom>
          <a:solidFill>
            <a:schemeClr val="bg1"/>
          </a:solidFill>
          <a:ln>
            <a:solidFill>
              <a:srgbClr val="ADB9C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12185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45556B"/>
                </a:solidFill>
                <a:effectLst/>
                <a:uLnTx/>
                <a:uFillTx/>
                <a:latin typeface="Arial" panose="020B0604020202090204"/>
                <a:ea typeface="微软雅黑" charset="-122"/>
              </a:defRPr>
            </a:lvl1pPr>
          </a:lstStyle>
          <a:p>
            <a:r>
              <a:rPr lang="zh-CN" altLang="en-US" dirty="0"/>
              <a:t>渗透测试</a:t>
            </a:r>
            <a:endParaRPr lang="zh-CN" altLang="en-US" dirty="0"/>
          </a:p>
        </p:txBody>
      </p:sp>
      <p:sp>
        <p:nvSpPr>
          <p:cNvPr id="73" name="TextBox 17"/>
          <p:cNvSpPr txBox="1"/>
          <p:nvPr/>
        </p:nvSpPr>
        <p:spPr>
          <a:xfrm>
            <a:off x="6783802" y="3784945"/>
            <a:ext cx="1169932" cy="276999"/>
          </a:xfrm>
          <a:prstGeom prst="rect">
            <a:avLst/>
          </a:prstGeom>
          <a:solidFill>
            <a:schemeClr val="bg1"/>
          </a:solidFill>
          <a:ln>
            <a:solidFill>
              <a:srgbClr val="ADB9C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12185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45556B"/>
                </a:solidFill>
                <a:effectLst/>
                <a:uLnTx/>
                <a:uFillTx/>
                <a:latin typeface="Arial" panose="020B0604020202090204"/>
                <a:ea typeface="微软雅黑" charset="-122"/>
              </a:defRPr>
            </a:lvl1pPr>
          </a:lstStyle>
          <a:p>
            <a:r>
              <a:rPr lang="zh-CN" altLang="en-US" dirty="0"/>
              <a:t>代码审计</a:t>
            </a:r>
            <a:endParaRPr lang="zh-CN" altLang="en-US" dirty="0"/>
          </a:p>
        </p:txBody>
      </p:sp>
      <p:sp>
        <p:nvSpPr>
          <p:cNvPr id="76" name="左大括号 75"/>
          <p:cNvSpPr/>
          <p:nvPr/>
        </p:nvSpPr>
        <p:spPr>
          <a:xfrm rot="10800000">
            <a:off x="8015175" y="2635653"/>
            <a:ext cx="209432" cy="1338847"/>
          </a:xfrm>
          <a:prstGeom prst="leftBrace">
            <a:avLst/>
          </a:prstGeom>
          <a:ln w="12700">
            <a:solidFill>
              <a:srgbClr val="4555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: 圆角 66"/>
          <p:cNvSpPr/>
          <p:nvPr/>
        </p:nvSpPr>
        <p:spPr>
          <a:xfrm>
            <a:off x="6481802" y="899270"/>
            <a:ext cx="2462173" cy="409531"/>
          </a:xfrm>
          <a:prstGeom prst="roundRect">
            <a:avLst>
              <a:gd name="adj" fmla="val 6358"/>
            </a:avLst>
          </a:prstGeom>
          <a:solidFill>
            <a:srgbClr val="41A6FC"/>
          </a:solidFill>
          <a:ln>
            <a:noFill/>
          </a:ln>
          <a:effectLst>
            <a:outerShdw blurRad="50800" dist="50800" dir="5400000" algn="ctr" rotWithShape="0">
              <a:srgbClr val="41A6FC">
                <a:alpha val="4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2000" tIns="0" rIns="72000" bIns="0" rtlCol="0" anchor="ctr" anchorCtr="1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事中</a:t>
            </a:r>
            <a:endParaRPr lang="zh-CN" altLang="zh-CN" sz="14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6" name="矩形: 圆角 68"/>
          <p:cNvSpPr/>
          <p:nvPr/>
        </p:nvSpPr>
        <p:spPr>
          <a:xfrm>
            <a:off x="9312364" y="899270"/>
            <a:ext cx="1841411" cy="409531"/>
          </a:xfrm>
          <a:prstGeom prst="roundRect">
            <a:avLst>
              <a:gd name="adj" fmla="val 6358"/>
            </a:avLst>
          </a:prstGeom>
          <a:solidFill>
            <a:srgbClr val="41A6FC"/>
          </a:solidFill>
          <a:ln>
            <a:noFill/>
          </a:ln>
          <a:effectLst>
            <a:outerShdw blurRad="50800" dist="50800" dir="5400000" algn="ctr" rotWithShape="0">
              <a:srgbClr val="41A6FC">
                <a:alpha val="4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2000" tIns="0" rIns="72000" bIns="0" rtlCol="0" anchor="ctr" anchorCtr="1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事后</a:t>
            </a:r>
            <a:endParaRPr lang="zh-CN" altLang="zh-CN" sz="14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7" name="TextBox 17"/>
          <p:cNvSpPr txBox="1"/>
          <p:nvPr/>
        </p:nvSpPr>
        <p:spPr>
          <a:xfrm>
            <a:off x="9648103" y="2534727"/>
            <a:ext cx="1169932" cy="276999"/>
          </a:xfrm>
          <a:prstGeom prst="rect">
            <a:avLst/>
          </a:prstGeom>
          <a:solidFill>
            <a:schemeClr val="bg1"/>
          </a:solidFill>
          <a:ln>
            <a:solidFill>
              <a:srgbClr val="ADB9C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12185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45556B"/>
                </a:solidFill>
                <a:effectLst/>
                <a:uLnTx/>
                <a:uFillTx/>
                <a:latin typeface="Arial" panose="020B0604020202090204"/>
                <a:ea typeface="微软雅黑" charset="-122"/>
              </a:defRPr>
            </a:lvl1pPr>
          </a:lstStyle>
          <a:p>
            <a:r>
              <a:rPr lang="zh-CN" altLang="en-US" dirty="0"/>
              <a:t>应急响应</a:t>
            </a:r>
            <a:endParaRPr lang="zh-CN" altLang="en-US" dirty="0"/>
          </a:p>
        </p:txBody>
      </p:sp>
      <p:sp>
        <p:nvSpPr>
          <p:cNvPr id="88" name="TextBox 17"/>
          <p:cNvSpPr txBox="1"/>
          <p:nvPr/>
        </p:nvSpPr>
        <p:spPr>
          <a:xfrm>
            <a:off x="9648103" y="2944262"/>
            <a:ext cx="1169932" cy="275590"/>
          </a:xfrm>
          <a:prstGeom prst="rect">
            <a:avLst/>
          </a:prstGeom>
          <a:solidFill>
            <a:schemeClr val="bg1"/>
          </a:solidFill>
          <a:ln>
            <a:solidFill>
              <a:srgbClr val="ADB9C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12185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45556B"/>
                </a:solidFill>
                <a:effectLst/>
                <a:uLnTx/>
                <a:uFillTx/>
                <a:latin typeface="Arial" panose="020B0604020202090204"/>
                <a:ea typeface="微软雅黑" charset="-122"/>
              </a:defRPr>
            </a:lvl1pPr>
          </a:lstStyle>
          <a:p>
            <a:r>
              <a:rPr lang="zh-CN" altLang="en-US" dirty="0"/>
              <a:t>渗透测试</a:t>
            </a:r>
            <a:endParaRPr lang="zh-CN" altLang="en-US" dirty="0"/>
          </a:p>
        </p:txBody>
      </p:sp>
      <p:sp>
        <p:nvSpPr>
          <p:cNvPr id="89" name="TextBox 17"/>
          <p:cNvSpPr txBox="1"/>
          <p:nvPr/>
        </p:nvSpPr>
        <p:spPr>
          <a:xfrm>
            <a:off x="9648103" y="3357043"/>
            <a:ext cx="1169932" cy="276999"/>
          </a:xfrm>
          <a:prstGeom prst="rect">
            <a:avLst/>
          </a:prstGeom>
          <a:solidFill>
            <a:schemeClr val="bg1"/>
          </a:solidFill>
          <a:ln>
            <a:solidFill>
              <a:srgbClr val="ADB9C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12185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45556B"/>
                </a:solidFill>
                <a:effectLst/>
                <a:uLnTx/>
                <a:uFillTx/>
                <a:latin typeface="Arial" panose="020B0604020202090204"/>
                <a:ea typeface="微软雅黑" charset="-122"/>
              </a:defRPr>
            </a:lvl1pPr>
          </a:lstStyle>
          <a:p>
            <a:r>
              <a:rPr lang="zh-CN" altLang="en-US" dirty="0"/>
              <a:t>攻防演练</a:t>
            </a:r>
            <a:endParaRPr lang="zh-CN" altLang="en-US" dirty="0"/>
          </a:p>
        </p:txBody>
      </p:sp>
      <p:sp>
        <p:nvSpPr>
          <p:cNvPr id="90" name="箭头: 右 4"/>
          <p:cNvSpPr/>
          <p:nvPr/>
        </p:nvSpPr>
        <p:spPr>
          <a:xfrm>
            <a:off x="1217366" y="2095860"/>
            <a:ext cx="10123734" cy="315966"/>
          </a:xfrm>
          <a:prstGeom prst="rightArrow">
            <a:avLst/>
          </a:prstGeom>
          <a:solidFill>
            <a:srgbClr val="41A6FC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TextBox 14"/>
          <p:cNvSpPr txBox="1"/>
          <p:nvPr/>
        </p:nvSpPr>
        <p:spPr>
          <a:xfrm>
            <a:off x="1775120" y="4233404"/>
            <a:ext cx="3850754" cy="307777"/>
          </a:xfrm>
          <a:prstGeom prst="rect">
            <a:avLst/>
          </a:prstGeom>
          <a:solidFill>
            <a:schemeClr val="bg1"/>
          </a:solidFill>
          <a:ln>
            <a:solidFill>
              <a:srgbClr val="ADB9C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12185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45556B"/>
                </a:solidFill>
                <a:effectLst/>
                <a:uLnTx/>
                <a:uFillTx/>
                <a:latin typeface="Arial" panose="020B0604020202090204"/>
                <a:ea typeface="微软雅黑" charset="-122"/>
              </a:defRPr>
            </a:lvl1pPr>
          </a:lstStyle>
          <a:p>
            <a:r>
              <a:rPr lang="zh-CN" altLang="en-US" sz="1400" dirty="0">
                <a:solidFill>
                  <a:srgbClr val="41A6FC"/>
                </a:solidFill>
              </a:rPr>
              <a:t>治本</a:t>
            </a:r>
            <a:endParaRPr lang="zh-CN" altLang="en-US" sz="1400" dirty="0">
              <a:solidFill>
                <a:srgbClr val="41A6FC"/>
              </a:solidFill>
            </a:endParaRPr>
          </a:p>
        </p:txBody>
      </p:sp>
      <p:sp>
        <p:nvSpPr>
          <p:cNvPr id="92" name="TextBox 14"/>
          <p:cNvSpPr txBox="1"/>
          <p:nvPr/>
        </p:nvSpPr>
        <p:spPr>
          <a:xfrm>
            <a:off x="6914523" y="4233404"/>
            <a:ext cx="3850754" cy="307777"/>
          </a:xfrm>
          <a:prstGeom prst="rect">
            <a:avLst/>
          </a:prstGeom>
          <a:solidFill>
            <a:schemeClr val="bg1"/>
          </a:solidFill>
          <a:ln>
            <a:solidFill>
              <a:srgbClr val="ADB9C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12185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45556B"/>
                </a:solidFill>
                <a:effectLst/>
                <a:uLnTx/>
                <a:uFillTx/>
                <a:latin typeface="Arial" panose="020B0604020202090204"/>
                <a:ea typeface="微软雅黑" charset="-122"/>
              </a:defRPr>
            </a:lvl1pPr>
          </a:lstStyle>
          <a:p>
            <a:r>
              <a:rPr lang="zh-CN" altLang="en-US" sz="1400" dirty="0">
                <a:solidFill>
                  <a:srgbClr val="41A6FC"/>
                </a:solidFill>
              </a:rPr>
              <a:t>治标</a:t>
            </a:r>
            <a:endParaRPr lang="zh-CN" altLang="en-US" sz="1400" dirty="0">
              <a:solidFill>
                <a:srgbClr val="41A6FC"/>
              </a:solidFill>
            </a:endParaRPr>
          </a:p>
        </p:txBody>
      </p:sp>
      <p:sp>
        <p:nvSpPr>
          <p:cNvPr id="93" name="TextBox 17"/>
          <p:cNvSpPr txBox="1"/>
          <p:nvPr/>
        </p:nvSpPr>
        <p:spPr>
          <a:xfrm>
            <a:off x="9648103" y="3788208"/>
            <a:ext cx="1169932" cy="2755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ADB9C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12185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45556B"/>
                </a:solidFill>
                <a:effectLst/>
                <a:uLnTx/>
                <a:uFillTx/>
                <a:latin typeface="Arial" panose="020B0604020202090204"/>
                <a:ea typeface="微软雅黑" charset="-122"/>
              </a:defRPr>
            </a:lvl1pPr>
          </a:lstStyle>
          <a:p>
            <a:r>
              <a:rPr lang="zh-CN" altLang="en-US" dirty="0"/>
              <a:t>运行时防护</a:t>
            </a:r>
            <a:endParaRPr lang="zh-CN" altLang="en-US" dirty="0"/>
          </a:p>
        </p:txBody>
      </p:sp>
      <p:sp>
        <p:nvSpPr>
          <p:cNvPr id="94" name="TextBox 17"/>
          <p:cNvSpPr txBox="1"/>
          <p:nvPr/>
        </p:nvSpPr>
        <p:spPr>
          <a:xfrm>
            <a:off x="3140807" y="3759915"/>
            <a:ext cx="1169932" cy="2755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ADB9C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12185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45556B"/>
                </a:solidFill>
                <a:effectLst/>
                <a:uLnTx/>
                <a:uFillTx/>
                <a:latin typeface="Arial" panose="020B0604020202090204"/>
                <a:ea typeface="微软雅黑" charset="-122"/>
              </a:defRPr>
            </a:lvl1pPr>
          </a:lstStyle>
          <a:p>
            <a:r>
              <a:rPr lang="zh-CN" altLang="en-US" dirty="0"/>
              <a:t>组件选型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" y="198120"/>
            <a:ext cx="474980" cy="474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8065" y="106045"/>
            <a:ext cx="793750" cy="81788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891269" y="238979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安全解决方案</a:t>
            </a:r>
            <a:endParaRPr lang="zh-CN" altLang="en-US" sz="2400" b="1" dirty="0" smtClean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150"/>
            <a:ext cx="474980" cy="474980"/>
          </a:xfrm>
          <a:prstGeom prst="rect">
            <a:avLst/>
          </a:prstGeom>
        </p:spPr>
      </p:pic>
      <p:sp>
        <p:nvSpPr>
          <p:cNvPr id="15" name="Freeform: Shape 12"/>
          <p:cNvSpPr/>
          <p:nvPr/>
        </p:nvSpPr>
        <p:spPr>
          <a:xfrm>
            <a:off x="5010150" y="3632835"/>
            <a:ext cx="2294890" cy="1210310"/>
          </a:xfrm>
          <a:custGeom>
            <a:avLst/>
            <a:gdLst>
              <a:gd name="connsiteX0" fmla="*/ 584361 w 3990205"/>
              <a:gd name="connsiteY0" fmla="*/ 2058159 h 2411258"/>
              <a:gd name="connsiteX1" fmla="*/ 3405881 w 3990205"/>
              <a:gd name="connsiteY1" fmla="*/ 2058159 h 2411258"/>
              <a:gd name="connsiteX2" fmla="*/ 3405881 w 3990205"/>
              <a:gd name="connsiteY2" fmla="*/ 353100 h 2411258"/>
              <a:gd name="connsiteX3" fmla="*/ 584361 w 3990205"/>
              <a:gd name="connsiteY3" fmla="*/ 353100 h 2411258"/>
              <a:gd name="connsiteX4" fmla="*/ 584361 w 3990205"/>
              <a:gd name="connsiteY4" fmla="*/ 2058159 h 241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0205" h="2411258">
                <a:moveTo>
                  <a:pt x="584361" y="2058159"/>
                </a:moveTo>
                <a:cubicBezTo>
                  <a:pt x="1363557" y="2528959"/>
                  <a:pt x="2626781" y="2528959"/>
                  <a:pt x="3405881" y="2058159"/>
                </a:cubicBezTo>
                <a:cubicBezTo>
                  <a:pt x="4184980" y="1587358"/>
                  <a:pt x="4184980" y="823901"/>
                  <a:pt x="3405881" y="353100"/>
                </a:cubicBezTo>
                <a:cubicBezTo>
                  <a:pt x="2626781" y="-117700"/>
                  <a:pt x="1363557" y="-117700"/>
                  <a:pt x="584361" y="353100"/>
                </a:cubicBezTo>
                <a:cubicBezTo>
                  <a:pt x="-194835" y="823901"/>
                  <a:pt x="-194739" y="1587262"/>
                  <a:pt x="584361" y="2058159"/>
                </a:cubicBezTo>
                <a:close/>
              </a:path>
            </a:pathLst>
          </a:custGeom>
          <a:gradFill>
            <a:gsLst>
              <a:gs pos="48000">
                <a:schemeClr val="accent3"/>
              </a:gs>
              <a:gs pos="100000">
                <a:srgbClr val="F3BE4C"/>
              </a:gs>
            </a:gsLst>
            <a:path path="circle">
              <a:fillToRect r="100000" b="100000"/>
            </a:path>
          </a:gradFill>
          <a:ln w="3859" cap="flat">
            <a:noFill/>
            <a:prstDash val="solid"/>
            <a:miter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en-ID"/>
          </a:p>
        </p:txBody>
      </p:sp>
      <p:grpSp>
        <p:nvGrpSpPr>
          <p:cNvPr id="9" name="Group 2"/>
          <p:cNvGrpSpPr/>
          <p:nvPr/>
        </p:nvGrpSpPr>
        <p:grpSpPr>
          <a:xfrm>
            <a:off x="8854214" y="4847686"/>
            <a:ext cx="2333624" cy="1186304"/>
            <a:chOff x="1078004" y="3009785"/>
            <a:chExt cx="2333624" cy="1186304"/>
          </a:xfrm>
          <a:gradFill>
            <a:gsLst>
              <a:gs pos="0">
                <a:srgbClr val="56A0B9"/>
              </a:gs>
              <a:gs pos="100000">
                <a:srgbClr val="5DBDC3"/>
              </a:gs>
            </a:gsLst>
            <a:lin scaled="1"/>
          </a:gradFill>
        </p:grpSpPr>
        <p:sp>
          <p:nvSpPr>
            <p:cNvPr id="21" name="Rectangle: Rounded Corners 20"/>
            <p:cNvSpPr/>
            <p:nvPr/>
          </p:nvSpPr>
          <p:spPr>
            <a:xfrm>
              <a:off x="1078004" y="3009785"/>
              <a:ext cx="2333624" cy="1186304"/>
            </a:xfrm>
            <a:prstGeom prst="roundRect">
              <a:avLst>
                <a:gd name="adj" fmla="val 19815"/>
              </a:avLst>
            </a:prstGeom>
            <a:grpFill/>
            <a:ln w="53975">
              <a:noFill/>
            </a:ln>
            <a:effectLst>
              <a:outerShdw blurRad="863600" dist="723900" dir="7800000" sx="85000" sy="8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39929" y="3248994"/>
              <a:ext cx="2009774" cy="6451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cs typeface="Monoton" charset="0"/>
                </a:rPr>
                <a:t>软件供应链</a:t>
              </a:r>
              <a:endPara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Monoton" charset="0"/>
              </a:endParaRPr>
            </a:p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cs typeface="Monoton" charset="0"/>
                </a:rPr>
                <a:t>安全解决方案</a:t>
              </a:r>
              <a:endPara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Monoton" charset="0"/>
              </a:endParaRPr>
            </a:p>
          </p:txBody>
        </p:sp>
      </p:grpSp>
      <p:grpSp>
        <p:nvGrpSpPr>
          <p:cNvPr id="11" name="Group 5"/>
          <p:cNvGrpSpPr/>
          <p:nvPr/>
        </p:nvGrpSpPr>
        <p:grpSpPr>
          <a:xfrm>
            <a:off x="1339592" y="4847421"/>
            <a:ext cx="2333624" cy="1186304"/>
            <a:chOff x="909697" y="5081736"/>
            <a:chExt cx="2333624" cy="1186304"/>
          </a:xfrm>
          <a:gradFill>
            <a:gsLst>
              <a:gs pos="50000">
                <a:srgbClr val="9275AA"/>
              </a:gs>
              <a:gs pos="0">
                <a:srgbClr val="B6A3C6"/>
              </a:gs>
              <a:gs pos="100000">
                <a:srgbClr val="6D478D"/>
              </a:gs>
            </a:gsLst>
            <a:lin scaled="1"/>
          </a:gradFill>
        </p:grpSpPr>
        <p:sp>
          <p:nvSpPr>
            <p:cNvPr id="27" name="Rectangle: Rounded Corners 26"/>
            <p:cNvSpPr/>
            <p:nvPr/>
          </p:nvSpPr>
          <p:spPr>
            <a:xfrm>
              <a:off x="909697" y="5081736"/>
              <a:ext cx="2333624" cy="1186304"/>
            </a:xfrm>
            <a:prstGeom prst="roundRect">
              <a:avLst>
                <a:gd name="adj" fmla="val 19815"/>
              </a:avLst>
            </a:prstGeom>
            <a:grpFill/>
            <a:ln w="53975">
              <a:noFill/>
            </a:ln>
            <a:effectLst>
              <a:outerShdw blurRad="863600" dist="723900" dir="7800000" sx="85000" sy="8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71622" y="5320945"/>
              <a:ext cx="2009774" cy="6451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cs typeface="Monoton" charset="0"/>
                  <a:sym typeface="+mn-ea"/>
                </a:rPr>
                <a:t>SDL</a:t>
              </a:r>
              <a:r>
                <a:rPr lang="zh-CN" altLang="en-US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cs typeface="Monoton" charset="0"/>
                  <a:sym typeface="+mn-ea"/>
                </a:rPr>
                <a:t>安全开发生命周期解决方案</a:t>
              </a:r>
              <a:endPara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Monoton" charset="0"/>
                <a:sym typeface="+mn-ea"/>
              </a:endParaRPr>
            </a:p>
          </p:txBody>
        </p:sp>
      </p:grpSp>
      <p:grpSp>
        <p:nvGrpSpPr>
          <p:cNvPr id="12" name="Group 8"/>
          <p:cNvGrpSpPr/>
          <p:nvPr/>
        </p:nvGrpSpPr>
        <p:grpSpPr>
          <a:xfrm>
            <a:off x="8616816" y="1417200"/>
            <a:ext cx="2333624" cy="1186304"/>
            <a:chOff x="8616816" y="1688980"/>
            <a:chExt cx="2333624" cy="1186304"/>
          </a:xfrm>
          <a:gradFill>
            <a:gsLst>
              <a:gs pos="50000">
                <a:srgbClr val="97C8E1"/>
              </a:gs>
              <a:gs pos="0">
                <a:srgbClr val="BADAEB"/>
              </a:gs>
              <a:gs pos="100000">
                <a:srgbClr val="74B5D6"/>
              </a:gs>
            </a:gsLst>
            <a:lin scaled="1"/>
          </a:gradFill>
        </p:grpSpPr>
        <p:sp>
          <p:nvSpPr>
            <p:cNvPr id="13" name="Rectangle: Rounded Corners 6"/>
            <p:cNvSpPr/>
            <p:nvPr/>
          </p:nvSpPr>
          <p:spPr>
            <a:xfrm>
              <a:off x="8616816" y="1688980"/>
              <a:ext cx="2333624" cy="1186304"/>
            </a:xfrm>
            <a:prstGeom prst="roundRect">
              <a:avLst>
                <a:gd name="adj" fmla="val 19815"/>
              </a:avLst>
            </a:prstGeom>
            <a:grpFill/>
            <a:ln w="53975">
              <a:noFill/>
            </a:ln>
            <a:effectLst>
              <a:outerShdw blurRad="863600" dist="723900" dir="7800000" sx="85000" sy="8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TextBox 7"/>
            <p:cNvSpPr txBox="1"/>
            <p:nvPr/>
          </p:nvSpPr>
          <p:spPr>
            <a:xfrm>
              <a:off x="8697461" y="1820479"/>
              <a:ext cx="2171700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p>
              <a:pPr algn="ctr"/>
              <a:r>
                <a:rPr lang="en-US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DevSecOps</a:t>
              </a:r>
              <a:endParaRPr 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安全开发一体化</a:t>
              </a:r>
              <a:endPara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解决方案</a:t>
              </a:r>
              <a:endPara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grpSp>
        <p:nvGrpSpPr>
          <p:cNvPr id="16" name="Group 9"/>
          <p:cNvGrpSpPr/>
          <p:nvPr/>
        </p:nvGrpSpPr>
        <p:grpSpPr>
          <a:xfrm>
            <a:off x="1339878" y="1604838"/>
            <a:ext cx="2333624" cy="1186304"/>
            <a:chOff x="8684288" y="5090353"/>
            <a:chExt cx="2333624" cy="1186304"/>
          </a:xfrm>
          <a:gradFill>
            <a:gsLst>
              <a:gs pos="0">
                <a:srgbClr val="D9A87F"/>
              </a:gs>
              <a:gs pos="100000">
                <a:srgbClr val="AC693C"/>
              </a:gs>
            </a:gsLst>
            <a:lin scaled="1"/>
          </a:gradFill>
        </p:grpSpPr>
        <p:sp>
          <p:nvSpPr>
            <p:cNvPr id="17" name="Rectangle: Rounded Corners 12"/>
            <p:cNvSpPr/>
            <p:nvPr/>
          </p:nvSpPr>
          <p:spPr>
            <a:xfrm>
              <a:off x="8684288" y="5090353"/>
              <a:ext cx="2333624" cy="1186304"/>
            </a:xfrm>
            <a:prstGeom prst="roundRect">
              <a:avLst>
                <a:gd name="adj" fmla="val 19815"/>
              </a:avLst>
            </a:prstGeom>
            <a:grpFill/>
            <a:ln w="53975">
              <a:noFill/>
            </a:ln>
            <a:effectLst>
              <a:outerShdw blurRad="863600" dist="723900" dir="7800000" sx="85000" sy="8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TextBox 13"/>
            <p:cNvSpPr txBox="1"/>
            <p:nvPr/>
          </p:nvSpPr>
          <p:spPr>
            <a:xfrm>
              <a:off x="8846213" y="5329562"/>
              <a:ext cx="2009774" cy="9220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应用安全测试解决方案</a:t>
              </a:r>
              <a:endPara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  <a:p>
              <a:pPr algn="ctr"/>
              <a:endPara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cxnSp>
        <p:nvCxnSpPr>
          <p:cNvPr id="43" name="Connector: Elbow 42"/>
          <p:cNvCxnSpPr/>
          <p:nvPr/>
        </p:nvCxnSpPr>
        <p:spPr>
          <a:xfrm rot="10800000" flipV="1">
            <a:off x="7305040" y="2010352"/>
            <a:ext cx="1311776" cy="789090"/>
          </a:xfrm>
          <a:prstGeom prst="bentConnector3">
            <a:avLst>
              <a:gd name="adj1" fmla="val 50000"/>
            </a:avLst>
          </a:prstGeom>
          <a:ln w="31750">
            <a:gradFill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  <a:headEnd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/>
          <p:cNvCxnSpPr/>
          <p:nvPr/>
        </p:nvCxnSpPr>
        <p:spPr>
          <a:xfrm rot="10800000">
            <a:off x="7223216" y="4502989"/>
            <a:ext cx="1461072" cy="906197"/>
          </a:xfrm>
          <a:prstGeom prst="bentConnector3">
            <a:avLst/>
          </a:prstGeom>
          <a:ln w="31750">
            <a:gradFill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  <a:headEnd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/>
          <p:cNvCxnSpPr/>
          <p:nvPr/>
        </p:nvCxnSpPr>
        <p:spPr>
          <a:xfrm>
            <a:off x="3771222" y="2180965"/>
            <a:ext cx="1625995" cy="964121"/>
          </a:xfrm>
          <a:prstGeom prst="bentConnector3">
            <a:avLst>
              <a:gd name="adj1" fmla="val 50000"/>
            </a:avLst>
          </a:prstGeom>
          <a:ln w="31750">
            <a:gradFill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  <a:headEnd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/>
          <p:cNvCxnSpPr/>
          <p:nvPr/>
        </p:nvCxnSpPr>
        <p:spPr>
          <a:xfrm flipV="1">
            <a:off x="3771222" y="4346696"/>
            <a:ext cx="1216068" cy="1053873"/>
          </a:xfrm>
          <a:prstGeom prst="bentConnector3">
            <a:avLst>
              <a:gd name="adj1" fmla="val 50000"/>
            </a:avLst>
          </a:prstGeom>
          <a:ln w="31750">
            <a:gradFill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  <a:headEnd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8" name="Graphic 1"/>
          <p:cNvGrpSpPr/>
          <p:nvPr/>
        </p:nvGrpSpPr>
        <p:grpSpPr>
          <a:xfrm>
            <a:off x="4987290" y="2880995"/>
            <a:ext cx="2196465" cy="1795145"/>
            <a:chOff x="1039000" y="1999275"/>
            <a:chExt cx="2864098" cy="3140705"/>
          </a:xfrm>
        </p:grpSpPr>
        <p:sp>
          <p:nvSpPr>
            <p:cNvPr id="679" name="Freeform: Shape 105"/>
            <p:cNvSpPr/>
            <p:nvPr/>
          </p:nvSpPr>
          <p:spPr>
            <a:xfrm>
              <a:off x="1115605" y="3460185"/>
              <a:ext cx="2787493" cy="1668143"/>
            </a:xfrm>
            <a:custGeom>
              <a:avLst/>
              <a:gdLst>
                <a:gd name="connsiteX0" fmla="*/ 0 w 2787493"/>
                <a:gd name="connsiteY0" fmla="*/ 952077 h 1668143"/>
                <a:gd name="connsiteX1" fmla="*/ 39587 w 2787493"/>
                <a:gd name="connsiteY1" fmla="*/ 1017831 h 1668143"/>
                <a:gd name="connsiteX2" fmla="*/ 1149966 w 2787493"/>
                <a:gd name="connsiteY2" fmla="*/ 1658664 h 1668143"/>
                <a:gd name="connsiteX3" fmla="*/ 1229237 w 2787493"/>
                <a:gd name="connsiteY3" fmla="*/ 1658664 h 1668143"/>
                <a:gd name="connsiteX4" fmla="*/ 2747849 w 2787493"/>
                <a:gd name="connsiteY4" fmla="*/ 781851 h 1668143"/>
                <a:gd name="connsiteX5" fmla="*/ 2778833 w 2787493"/>
                <a:gd name="connsiteY5" fmla="*/ 681232 h 1668143"/>
                <a:gd name="connsiteX6" fmla="*/ 2747849 w 2787493"/>
                <a:gd name="connsiteY6" fmla="*/ 650247 h 1668143"/>
                <a:gd name="connsiteX7" fmla="*/ 1637856 w 2787493"/>
                <a:gd name="connsiteY7" fmla="*/ 9414 h 1668143"/>
                <a:gd name="connsiteX8" fmla="*/ 1558682 w 2787493"/>
                <a:gd name="connsiteY8" fmla="*/ 9414 h 1668143"/>
                <a:gd name="connsiteX9" fmla="*/ 39974 w 2787493"/>
                <a:gd name="connsiteY9" fmla="*/ 886227 h 1668143"/>
                <a:gd name="connsiteX10" fmla="*/ 0 w 2787493"/>
                <a:gd name="connsiteY10" fmla="*/ 952077 h 166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493" h="1668143">
                  <a:moveTo>
                    <a:pt x="0" y="952077"/>
                  </a:moveTo>
                  <a:cubicBezTo>
                    <a:pt x="1966" y="979054"/>
                    <a:pt x="16669" y="1003473"/>
                    <a:pt x="39587" y="1017831"/>
                  </a:cubicBezTo>
                  <a:lnTo>
                    <a:pt x="1149966" y="1658664"/>
                  </a:lnTo>
                  <a:cubicBezTo>
                    <a:pt x="1174877" y="1671303"/>
                    <a:pt x="1204326" y="1671303"/>
                    <a:pt x="1229237" y="1658664"/>
                  </a:cubicBezTo>
                  <a:lnTo>
                    <a:pt x="2747849" y="781851"/>
                  </a:lnTo>
                  <a:cubicBezTo>
                    <a:pt x="2784192" y="762627"/>
                    <a:pt x="2798067" y="717575"/>
                    <a:pt x="2778833" y="681232"/>
                  </a:cubicBezTo>
                  <a:cubicBezTo>
                    <a:pt x="2771852" y="668033"/>
                    <a:pt x="2761057" y="657238"/>
                    <a:pt x="2747849" y="650247"/>
                  </a:cubicBezTo>
                  <a:lnTo>
                    <a:pt x="1637856" y="9414"/>
                  </a:lnTo>
                  <a:cubicBezTo>
                    <a:pt x="1612955" y="-3138"/>
                    <a:pt x="1583583" y="-3138"/>
                    <a:pt x="1558682" y="9414"/>
                  </a:cubicBezTo>
                  <a:lnTo>
                    <a:pt x="39974" y="886227"/>
                  </a:lnTo>
                  <a:cubicBezTo>
                    <a:pt x="16882" y="900517"/>
                    <a:pt x="2022" y="924994"/>
                    <a:pt x="0" y="952077"/>
                  </a:cubicBezTo>
                  <a:close/>
                </a:path>
              </a:pathLst>
            </a:custGeom>
            <a:solidFill>
              <a:schemeClr val="accent1"/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680" name="Freeform: Shape 106"/>
            <p:cNvSpPr/>
            <p:nvPr/>
          </p:nvSpPr>
          <p:spPr>
            <a:xfrm>
              <a:off x="1115812" y="4360583"/>
              <a:ext cx="1189346" cy="779397"/>
            </a:xfrm>
            <a:custGeom>
              <a:avLst/>
              <a:gdLst>
                <a:gd name="connsiteX0" fmla="*/ 1189347 w 1189346"/>
                <a:gd name="connsiteY0" fmla="*/ 693649 h 779397"/>
                <a:gd name="connsiteX1" fmla="*/ 1189347 w 1189346"/>
                <a:gd name="connsiteY1" fmla="*/ 779389 h 779397"/>
                <a:gd name="connsiteX2" fmla="*/ 1149663 w 1189346"/>
                <a:gd name="connsiteY2" fmla="*/ 769734 h 779397"/>
                <a:gd name="connsiteX3" fmla="*/ 39767 w 1189346"/>
                <a:gd name="connsiteY3" fmla="*/ 129094 h 779397"/>
                <a:gd name="connsiteX4" fmla="*/ 8478 w 1189346"/>
                <a:gd name="connsiteY4" fmla="*/ 29005 h 779397"/>
                <a:gd name="connsiteX5" fmla="*/ 35712 w 1189346"/>
                <a:gd name="connsiteY5" fmla="*/ 0 h 779397"/>
                <a:gd name="connsiteX6" fmla="*/ 39767 w 1189346"/>
                <a:gd name="connsiteY6" fmla="*/ 43160 h 779397"/>
                <a:gd name="connsiteX7" fmla="*/ 1150146 w 1189346"/>
                <a:gd name="connsiteY7" fmla="*/ 683993 h 779397"/>
                <a:gd name="connsiteX8" fmla="*/ 1189347 w 1189346"/>
                <a:gd name="connsiteY8" fmla="*/ 693649 h 77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9346" h="779397">
                  <a:moveTo>
                    <a:pt x="1189347" y="693649"/>
                  </a:moveTo>
                  <a:lnTo>
                    <a:pt x="1189347" y="779389"/>
                  </a:lnTo>
                  <a:cubicBezTo>
                    <a:pt x="1175511" y="779592"/>
                    <a:pt x="1161858" y="776270"/>
                    <a:pt x="1149663" y="769734"/>
                  </a:cubicBezTo>
                  <a:lnTo>
                    <a:pt x="39767" y="129094"/>
                  </a:lnTo>
                  <a:cubicBezTo>
                    <a:pt x="3487" y="110092"/>
                    <a:pt x="-10521" y="65280"/>
                    <a:pt x="8478" y="29005"/>
                  </a:cubicBezTo>
                  <a:cubicBezTo>
                    <a:pt x="14745" y="17032"/>
                    <a:pt x="24162" y="7010"/>
                    <a:pt x="35712" y="0"/>
                  </a:cubicBezTo>
                  <a:cubicBezTo>
                    <a:pt x="17946" y="12745"/>
                    <a:pt x="19298" y="31380"/>
                    <a:pt x="39767" y="43160"/>
                  </a:cubicBezTo>
                  <a:lnTo>
                    <a:pt x="1150146" y="683993"/>
                  </a:lnTo>
                  <a:cubicBezTo>
                    <a:pt x="1162176" y="690491"/>
                    <a:pt x="1175675" y="693813"/>
                    <a:pt x="1189347" y="693649"/>
                  </a:cubicBez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681" name="Freeform: Shape 107"/>
            <p:cNvSpPr/>
            <p:nvPr/>
          </p:nvSpPr>
          <p:spPr>
            <a:xfrm>
              <a:off x="1041645" y="1999377"/>
              <a:ext cx="1672277" cy="2356963"/>
            </a:xfrm>
            <a:custGeom>
              <a:avLst/>
              <a:gdLst>
                <a:gd name="connsiteX0" fmla="*/ 37174 w 1672277"/>
                <a:gd name="connsiteY0" fmla="*/ 2348483 h 2356963"/>
                <a:gd name="connsiteX1" fmla="*/ 0 w 1672277"/>
                <a:gd name="connsiteY1" fmla="*/ 2280895 h 2356963"/>
                <a:gd name="connsiteX2" fmla="*/ 0 w 1672277"/>
                <a:gd name="connsiteY2" fmla="*/ 956744 h 2356963"/>
                <a:gd name="connsiteX3" fmla="*/ 39587 w 1672277"/>
                <a:gd name="connsiteY3" fmla="*/ 888190 h 2356963"/>
                <a:gd name="connsiteX4" fmla="*/ 1558295 w 1672277"/>
                <a:gd name="connsiteY4" fmla="*/ 11378 h 2356963"/>
                <a:gd name="connsiteX5" fmla="*/ 1660914 w 1672277"/>
                <a:gd name="connsiteY5" fmla="*/ 34918 h 2356963"/>
                <a:gd name="connsiteX6" fmla="*/ 1672230 w 1672277"/>
                <a:gd name="connsiteY6" fmla="*/ 77131 h 2356963"/>
                <a:gd name="connsiteX7" fmla="*/ 1672230 w 1672277"/>
                <a:gd name="connsiteY7" fmla="*/ 1401668 h 2356963"/>
                <a:gd name="connsiteX8" fmla="*/ 1632642 w 1672277"/>
                <a:gd name="connsiteY8" fmla="*/ 1470222 h 2356963"/>
                <a:gd name="connsiteX9" fmla="*/ 113934 w 1672277"/>
                <a:gd name="connsiteY9" fmla="*/ 2347035 h 2356963"/>
                <a:gd name="connsiteX10" fmla="*/ 37174 w 1672277"/>
                <a:gd name="connsiteY10" fmla="*/ 2348483 h 235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277" h="2356963">
                  <a:moveTo>
                    <a:pt x="37174" y="2348483"/>
                  </a:moveTo>
                  <a:cubicBezTo>
                    <a:pt x="14669" y="2333208"/>
                    <a:pt x="846" y="2308075"/>
                    <a:pt x="0" y="2280895"/>
                  </a:cubicBezTo>
                  <a:lnTo>
                    <a:pt x="0" y="956744"/>
                  </a:lnTo>
                  <a:cubicBezTo>
                    <a:pt x="1526" y="928888"/>
                    <a:pt x="16227" y="903437"/>
                    <a:pt x="39587" y="888190"/>
                  </a:cubicBezTo>
                  <a:lnTo>
                    <a:pt x="1558295" y="11378"/>
                  </a:lnTo>
                  <a:cubicBezTo>
                    <a:pt x="1593132" y="-10459"/>
                    <a:pt x="1639073" y="79"/>
                    <a:pt x="1660914" y="34918"/>
                  </a:cubicBezTo>
                  <a:cubicBezTo>
                    <a:pt x="1668822" y="47537"/>
                    <a:pt x="1672761" y="62243"/>
                    <a:pt x="1672230" y="77131"/>
                  </a:cubicBezTo>
                  <a:lnTo>
                    <a:pt x="1672230" y="1401668"/>
                  </a:lnTo>
                  <a:cubicBezTo>
                    <a:pt x="1670733" y="1429534"/>
                    <a:pt x="1656028" y="1455005"/>
                    <a:pt x="1632642" y="1470222"/>
                  </a:cubicBezTo>
                  <a:lnTo>
                    <a:pt x="113934" y="2347035"/>
                  </a:lnTo>
                  <a:cubicBezTo>
                    <a:pt x="90045" y="2359741"/>
                    <a:pt x="61526" y="2360282"/>
                    <a:pt x="37174" y="2348483"/>
                  </a:cubicBezTo>
                  <a:close/>
                </a:path>
              </a:pathLst>
            </a:custGeom>
            <a:solidFill>
              <a:schemeClr val="accent2"/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682" name="Freeform: Shape 108"/>
            <p:cNvSpPr/>
            <p:nvPr/>
          </p:nvSpPr>
          <p:spPr>
            <a:xfrm>
              <a:off x="1039000" y="2917500"/>
              <a:ext cx="109203" cy="1438927"/>
            </a:xfrm>
            <a:custGeom>
              <a:avLst/>
              <a:gdLst>
                <a:gd name="connsiteX0" fmla="*/ 109203 w 109203"/>
                <a:gd name="connsiteY0" fmla="*/ 1431423 h 1438927"/>
                <a:gd name="connsiteX1" fmla="*/ 37174 w 109203"/>
                <a:gd name="connsiteY1" fmla="*/ 1430457 h 1438927"/>
                <a:gd name="connsiteX2" fmla="*/ 0 w 109203"/>
                <a:gd name="connsiteY2" fmla="*/ 1362869 h 1438927"/>
                <a:gd name="connsiteX3" fmla="*/ 0 w 109203"/>
                <a:gd name="connsiteY3" fmla="*/ 38622 h 1438927"/>
                <a:gd name="connsiteX4" fmla="*/ 11587 w 109203"/>
                <a:gd name="connsiteY4" fmla="*/ 0 h 1438927"/>
                <a:gd name="connsiteX5" fmla="*/ 85934 w 109203"/>
                <a:gd name="connsiteY5" fmla="*/ 42870 h 1438927"/>
                <a:gd name="connsiteX6" fmla="*/ 85934 w 109203"/>
                <a:gd name="connsiteY6" fmla="*/ 42870 h 1438927"/>
                <a:gd name="connsiteX7" fmla="*/ 74251 w 109203"/>
                <a:gd name="connsiteY7" fmla="*/ 81492 h 1438927"/>
                <a:gd name="connsiteX8" fmla="*/ 74251 w 109203"/>
                <a:gd name="connsiteY8" fmla="*/ 1406125 h 1438927"/>
                <a:gd name="connsiteX9" fmla="*/ 109203 w 109203"/>
                <a:gd name="connsiteY9" fmla="*/ 1431423 h 143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203" h="1438927">
                  <a:moveTo>
                    <a:pt x="109203" y="1431423"/>
                  </a:moveTo>
                  <a:cubicBezTo>
                    <a:pt x="86230" y="1441754"/>
                    <a:pt x="59862" y="1441406"/>
                    <a:pt x="37174" y="1430457"/>
                  </a:cubicBezTo>
                  <a:cubicBezTo>
                    <a:pt x="14681" y="1415172"/>
                    <a:pt x="861" y="1390049"/>
                    <a:pt x="0" y="1362869"/>
                  </a:cubicBezTo>
                  <a:lnTo>
                    <a:pt x="0" y="38622"/>
                  </a:lnTo>
                  <a:cubicBezTo>
                    <a:pt x="537" y="24979"/>
                    <a:pt x="4524" y="11693"/>
                    <a:pt x="11587" y="0"/>
                  </a:cubicBezTo>
                  <a:lnTo>
                    <a:pt x="85934" y="42870"/>
                  </a:lnTo>
                  <a:lnTo>
                    <a:pt x="85934" y="42870"/>
                  </a:lnTo>
                  <a:cubicBezTo>
                    <a:pt x="78840" y="54553"/>
                    <a:pt x="74821" y="67839"/>
                    <a:pt x="74251" y="81492"/>
                  </a:cubicBezTo>
                  <a:lnTo>
                    <a:pt x="74251" y="1406125"/>
                  </a:lnTo>
                  <a:cubicBezTo>
                    <a:pt x="73961" y="1429491"/>
                    <a:pt x="89603" y="1440016"/>
                    <a:pt x="109203" y="1431423"/>
                  </a:cubicBez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683" name="Freeform: Shape 109"/>
            <p:cNvSpPr/>
            <p:nvPr/>
          </p:nvSpPr>
          <p:spPr>
            <a:xfrm>
              <a:off x="1109938" y="2056822"/>
              <a:ext cx="1597882" cy="2303632"/>
            </a:xfrm>
            <a:custGeom>
              <a:avLst/>
              <a:gdLst>
                <a:gd name="connsiteX0" fmla="*/ 0 w 1597882"/>
                <a:gd name="connsiteY0" fmla="*/ 950885 h 2303632"/>
                <a:gd name="connsiteX1" fmla="*/ 0 w 1597882"/>
                <a:gd name="connsiteY1" fmla="*/ 2275421 h 2303632"/>
                <a:gd name="connsiteX2" fmla="*/ 39587 w 1597882"/>
                <a:gd name="connsiteY2" fmla="*/ 2298208 h 2303632"/>
                <a:gd name="connsiteX3" fmla="*/ 1558295 w 1597882"/>
                <a:gd name="connsiteY3" fmla="*/ 1421395 h 2303632"/>
                <a:gd name="connsiteX4" fmla="*/ 1597883 w 1597882"/>
                <a:gd name="connsiteY4" fmla="*/ 1352842 h 2303632"/>
                <a:gd name="connsiteX5" fmla="*/ 1597883 w 1597882"/>
                <a:gd name="connsiteY5" fmla="*/ 28305 h 2303632"/>
                <a:gd name="connsiteX6" fmla="*/ 1558295 w 1597882"/>
                <a:gd name="connsiteY6" fmla="*/ 5422 h 2303632"/>
                <a:gd name="connsiteX7" fmla="*/ 39974 w 1597882"/>
                <a:gd name="connsiteY7" fmla="*/ 882234 h 2303632"/>
                <a:gd name="connsiteX8" fmla="*/ 0 w 1597882"/>
                <a:gd name="connsiteY8" fmla="*/ 950885 h 23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7882" h="2303632">
                  <a:moveTo>
                    <a:pt x="0" y="950885"/>
                  </a:moveTo>
                  <a:lnTo>
                    <a:pt x="0" y="2275421"/>
                  </a:lnTo>
                  <a:cubicBezTo>
                    <a:pt x="0" y="2300622"/>
                    <a:pt x="17670" y="2310857"/>
                    <a:pt x="39587" y="2298208"/>
                  </a:cubicBezTo>
                  <a:lnTo>
                    <a:pt x="1558295" y="1421395"/>
                  </a:lnTo>
                  <a:cubicBezTo>
                    <a:pt x="1581681" y="1406179"/>
                    <a:pt x="1596386" y="1380698"/>
                    <a:pt x="1597883" y="1352842"/>
                  </a:cubicBezTo>
                  <a:lnTo>
                    <a:pt x="1597883" y="28305"/>
                  </a:lnTo>
                  <a:cubicBezTo>
                    <a:pt x="1597883" y="3008"/>
                    <a:pt x="1580117" y="-7227"/>
                    <a:pt x="1558295" y="5422"/>
                  </a:cubicBezTo>
                  <a:lnTo>
                    <a:pt x="39974" y="882234"/>
                  </a:lnTo>
                  <a:cubicBezTo>
                    <a:pt x="16428" y="897403"/>
                    <a:pt x="1567" y="922922"/>
                    <a:pt x="0" y="950885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684" name="Freeform: Shape 110"/>
            <p:cNvSpPr/>
            <p:nvPr/>
          </p:nvSpPr>
          <p:spPr>
            <a:xfrm>
              <a:off x="1137630" y="3461199"/>
              <a:ext cx="2740655" cy="1582306"/>
            </a:xfrm>
            <a:custGeom>
              <a:avLst/>
              <a:gdLst>
                <a:gd name="connsiteX0" fmla="*/ 16438 w 2740655"/>
                <a:gd name="connsiteY0" fmla="*/ 931994 h 1582306"/>
                <a:gd name="connsiteX1" fmla="*/ 1126817 w 2740655"/>
                <a:gd name="connsiteY1" fmla="*/ 1572827 h 1582306"/>
                <a:gd name="connsiteX2" fmla="*/ 1206088 w 2740655"/>
                <a:gd name="connsiteY2" fmla="*/ 1572827 h 1582306"/>
                <a:gd name="connsiteX3" fmla="*/ 2724217 w 2740655"/>
                <a:gd name="connsiteY3" fmla="*/ 695628 h 1582306"/>
                <a:gd name="connsiteX4" fmla="*/ 2724217 w 2740655"/>
                <a:gd name="connsiteY4" fmla="*/ 649861 h 1582306"/>
                <a:gd name="connsiteX5" fmla="*/ 1614321 w 2740655"/>
                <a:gd name="connsiteY5" fmla="*/ 9414 h 1582306"/>
                <a:gd name="connsiteX6" fmla="*/ 1535146 w 2740655"/>
                <a:gd name="connsiteY6" fmla="*/ 9414 h 1582306"/>
                <a:gd name="connsiteX7" fmla="*/ 16438 w 2740655"/>
                <a:gd name="connsiteY7" fmla="*/ 886227 h 1582306"/>
                <a:gd name="connsiteX8" fmla="*/ 16438 w 2740655"/>
                <a:gd name="connsiteY8" fmla="*/ 931994 h 158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0655" h="1582306">
                  <a:moveTo>
                    <a:pt x="16438" y="931994"/>
                  </a:moveTo>
                  <a:lnTo>
                    <a:pt x="1126817" y="1572827"/>
                  </a:lnTo>
                  <a:cubicBezTo>
                    <a:pt x="1151728" y="1585466"/>
                    <a:pt x="1181177" y="1585466"/>
                    <a:pt x="1206088" y="1572827"/>
                  </a:cubicBezTo>
                  <a:lnTo>
                    <a:pt x="2724217" y="695628"/>
                  </a:lnTo>
                  <a:cubicBezTo>
                    <a:pt x="2746135" y="682979"/>
                    <a:pt x="2746135" y="662510"/>
                    <a:pt x="2724217" y="649861"/>
                  </a:cubicBezTo>
                  <a:lnTo>
                    <a:pt x="1614321" y="9414"/>
                  </a:lnTo>
                  <a:cubicBezTo>
                    <a:pt x="1589420" y="-3138"/>
                    <a:pt x="1560048" y="-3138"/>
                    <a:pt x="1535146" y="9414"/>
                  </a:cubicBezTo>
                  <a:lnTo>
                    <a:pt x="16438" y="886227"/>
                  </a:lnTo>
                  <a:cubicBezTo>
                    <a:pt x="-5479" y="898875"/>
                    <a:pt x="-5479" y="919345"/>
                    <a:pt x="16438" y="931994"/>
                  </a:cubicBezTo>
                  <a:close/>
                </a:path>
              </a:pathLst>
            </a:custGeom>
            <a:solidFill>
              <a:schemeClr val="accent2"/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685" name="Freeform: Shape 111"/>
            <p:cNvSpPr/>
            <p:nvPr/>
          </p:nvSpPr>
          <p:spPr>
            <a:xfrm>
              <a:off x="1142920" y="3460692"/>
              <a:ext cx="2740655" cy="1582306"/>
            </a:xfrm>
            <a:custGeom>
              <a:avLst/>
              <a:gdLst>
                <a:gd name="connsiteX0" fmla="*/ 16438 w 2740655"/>
                <a:gd name="connsiteY0" fmla="*/ 931994 h 1582306"/>
                <a:gd name="connsiteX1" fmla="*/ 1126817 w 2740655"/>
                <a:gd name="connsiteY1" fmla="*/ 1572827 h 1582306"/>
                <a:gd name="connsiteX2" fmla="*/ 1206088 w 2740655"/>
                <a:gd name="connsiteY2" fmla="*/ 1572827 h 1582306"/>
                <a:gd name="connsiteX3" fmla="*/ 2724217 w 2740655"/>
                <a:gd name="connsiteY3" fmla="*/ 695628 h 1582306"/>
                <a:gd name="connsiteX4" fmla="*/ 2724217 w 2740655"/>
                <a:gd name="connsiteY4" fmla="*/ 649861 h 1582306"/>
                <a:gd name="connsiteX5" fmla="*/ 1614321 w 2740655"/>
                <a:gd name="connsiteY5" fmla="*/ 9414 h 1582306"/>
                <a:gd name="connsiteX6" fmla="*/ 1535146 w 2740655"/>
                <a:gd name="connsiteY6" fmla="*/ 9414 h 1582306"/>
                <a:gd name="connsiteX7" fmla="*/ 16438 w 2740655"/>
                <a:gd name="connsiteY7" fmla="*/ 886227 h 1582306"/>
                <a:gd name="connsiteX8" fmla="*/ 16438 w 2740655"/>
                <a:gd name="connsiteY8" fmla="*/ 931994 h 158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0655" h="1582306">
                  <a:moveTo>
                    <a:pt x="16438" y="931994"/>
                  </a:moveTo>
                  <a:lnTo>
                    <a:pt x="1126817" y="1572827"/>
                  </a:lnTo>
                  <a:cubicBezTo>
                    <a:pt x="1151728" y="1585466"/>
                    <a:pt x="1181177" y="1585466"/>
                    <a:pt x="1206088" y="1572827"/>
                  </a:cubicBezTo>
                  <a:lnTo>
                    <a:pt x="2724217" y="695628"/>
                  </a:lnTo>
                  <a:cubicBezTo>
                    <a:pt x="2746135" y="682979"/>
                    <a:pt x="2746135" y="662510"/>
                    <a:pt x="2724217" y="649861"/>
                  </a:cubicBezTo>
                  <a:lnTo>
                    <a:pt x="1614321" y="9414"/>
                  </a:lnTo>
                  <a:cubicBezTo>
                    <a:pt x="1589420" y="-3138"/>
                    <a:pt x="1560048" y="-3138"/>
                    <a:pt x="1535146" y="9414"/>
                  </a:cubicBezTo>
                  <a:lnTo>
                    <a:pt x="16438" y="886227"/>
                  </a:lnTo>
                  <a:cubicBezTo>
                    <a:pt x="-5479" y="898875"/>
                    <a:pt x="-5479" y="919345"/>
                    <a:pt x="16438" y="931994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686" name="Freeform: Shape 112"/>
            <p:cNvSpPr/>
            <p:nvPr/>
          </p:nvSpPr>
          <p:spPr>
            <a:xfrm>
              <a:off x="1153069" y="2132749"/>
              <a:ext cx="1511852" cy="2053105"/>
            </a:xfrm>
            <a:custGeom>
              <a:avLst/>
              <a:gdLst>
                <a:gd name="connsiteX0" fmla="*/ 23849 w 1511852"/>
                <a:gd name="connsiteY0" fmla="*/ 848351 h 2053105"/>
                <a:gd name="connsiteX1" fmla="*/ 1488100 w 1511852"/>
                <a:gd name="connsiteY1" fmla="*/ 3208 h 2053105"/>
                <a:gd name="connsiteX2" fmla="*/ 1511853 w 1511852"/>
                <a:gd name="connsiteY2" fmla="*/ 17016 h 2053105"/>
                <a:gd name="connsiteX3" fmla="*/ 1511853 w 1511852"/>
                <a:gd name="connsiteY3" fmla="*/ 1163602 h 2053105"/>
                <a:gd name="connsiteX4" fmla="*/ 1488100 w 1511852"/>
                <a:gd name="connsiteY4" fmla="*/ 1204734 h 2053105"/>
                <a:gd name="connsiteX5" fmla="*/ 23849 w 1511852"/>
                <a:gd name="connsiteY5" fmla="*/ 2049877 h 2053105"/>
                <a:gd name="connsiteX6" fmla="*/ 0 w 1511852"/>
                <a:gd name="connsiteY6" fmla="*/ 2036166 h 2053105"/>
                <a:gd name="connsiteX7" fmla="*/ 0 w 1511852"/>
                <a:gd name="connsiteY7" fmla="*/ 889870 h 2053105"/>
                <a:gd name="connsiteX8" fmla="*/ 23849 w 1511852"/>
                <a:gd name="connsiteY8" fmla="*/ 848351 h 205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852" h="2053105">
                  <a:moveTo>
                    <a:pt x="23849" y="848351"/>
                  </a:moveTo>
                  <a:lnTo>
                    <a:pt x="1488100" y="3208"/>
                  </a:lnTo>
                  <a:cubicBezTo>
                    <a:pt x="1501232" y="-4323"/>
                    <a:pt x="1511853" y="1857"/>
                    <a:pt x="1511853" y="17016"/>
                  </a:cubicBezTo>
                  <a:lnTo>
                    <a:pt x="1511853" y="1163602"/>
                  </a:lnTo>
                  <a:cubicBezTo>
                    <a:pt x="1510945" y="1180316"/>
                    <a:pt x="1502120" y="1195591"/>
                    <a:pt x="1488100" y="1204734"/>
                  </a:cubicBezTo>
                  <a:lnTo>
                    <a:pt x="23849" y="2049877"/>
                  </a:lnTo>
                  <a:cubicBezTo>
                    <a:pt x="10718" y="2057409"/>
                    <a:pt x="0" y="2051326"/>
                    <a:pt x="0" y="2036166"/>
                  </a:cubicBezTo>
                  <a:lnTo>
                    <a:pt x="0" y="889870"/>
                  </a:lnTo>
                  <a:cubicBezTo>
                    <a:pt x="859" y="873011"/>
                    <a:pt x="9722" y="857582"/>
                    <a:pt x="23849" y="848351"/>
                  </a:cubicBezTo>
                  <a:close/>
                </a:path>
              </a:pathLst>
            </a:custGeom>
            <a:solidFill>
              <a:srgbClr val="FAFAFA"/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687" name="Freeform: Shape 113"/>
            <p:cNvSpPr/>
            <p:nvPr/>
          </p:nvSpPr>
          <p:spPr>
            <a:xfrm>
              <a:off x="1674656" y="2803514"/>
              <a:ext cx="468308" cy="756960"/>
            </a:xfrm>
            <a:custGeom>
              <a:avLst/>
              <a:gdLst>
                <a:gd name="connsiteX0" fmla="*/ 468291 w 468308"/>
                <a:gd name="connsiteY0" fmla="*/ 21486 h 756960"/>
                <a:gd name="connsiteX1" fmla="*/ 458636 w 468308"/>
                <a:gd name="connsiteY1" fmla="*/ 286238 h 756960"/>
                <a:gd name="connsiteX2" fmla="*/ 249305 w 468308"/>
                <a:gd name="connsiteY2" fmla="*/ 737631 h 756960"/>
                <a:gd name="connsiteX3" fmla="*/ 212614 w 468308"/>
                <a:gd name="connsiteY3" fmla="*/ 755977 h 756960"/>
                <a:gd name="connsiteX4" fmla="*/ 191855 w 468308"/>
                <a:gd name="connsiteY4" fmla="*/ 756942 h 756960"/>
                <a:gd name="connsiteX5" fmla="*/ 105728 w 468308"/>
                <a:gd name="connsiteY5" fmla="*/ 735121 h 756960"/>
                <a:gd name="connsiteX6" fmla="*/ 104859 w 468308"/>
                <a:gd name="connsiteY6" fmla="*/ 734638 h 756960"/>
                <a:gd name="connsiteX7" fmla="*/ 103218 w 468308"/>
                <a:gd name="connsiteY7" fmla="*/ 733576 h 756960"/>
                <a:gd name="connsiteX8" fmla="*/ 9656 w 468308"/>
                <a:gd name="connsiteY8" fmla="*/ 545681 h 756960"/>
                <a:gd name="connsiteX9" fmla="*/ 1 w 468308"/>
                <a:gd name="connsiteY9" fmla="*/ 292611 h 756960"/>
                <a:gd name="connsiteX10" fmla="*/ 7146 w 468308"/>
                <a:gd name="connsiteY10" fmla="*/ 274169 h 756960"/>
                <a:gd name="connsiteX11" fmla="*/ 19795 w 468308"/>
                <a:gd name="connsiteY11" fmla="*/ 264514 h 756960"/>
                <a:gd name="connsiteX12" fmla="*/ 226325 w 468308"/>
                <a:gd name="connsiteY12" fmla="*/ 9030 h 756960"/>
                <a:gd name="connsiteX13" fmla="*/ 239843 w 468308"/>
                <a:gd name="connsiteY13" fmla="*/ 919 h 756960"/>
                <a:gd name="connsiteX14" fmla="*/ 239843 w 468308"/>
                <a:gd name="connsiteY14" fmla="*/ 919 h 756960"/>
                <a:gd name="connsiteX15" fmla="*/ 240615 w 468308"/>
                <a:gd name="connsiteY15" fmla="*/ 1402 h 756960"/>
                <a:gd name="connsiteX16" fmla="*/ 245539 w 468308"/>
                <a:gd name="connsiteY16" fmla="*/ 5361 h 756960"/>
                <a:gd name="connsiteX17" fmla="*/ 245539 w 468308"/>
                <a:gd name="connsiteY17" fmla="*/ 5361 h 756960"/>
                <a:gd name="connsiteX18" fmla="*/ 246408 w 468308"/>
                <a:gd name="connsiteY18" fmla="*/ 6423 h 756960"/>
                <a:gd name="connsiteX19" fmla="*/ 452360 w 468308"/>
                <a:gd name="connsiteY19" fmla="*/ 14051 h 756960"/>
                <a:gd name="connsiteX20" fmla="*/ 463850 w 468308"/>
                <a:gd name="connsiteY20" fmla="*/ 10382 h 756960"/>
                <a:gd name="connsiteX21" fmla="*/ 463850 w 468308"/>
                <a:gd name="connsiteY21" fmla="*/ 10382 h 756960"/>
                <a:gd name="connsiteX22" fmla="*/ 463850 w 468308"/>
                <a:gd name="connsiteY22" fmla="*/ 10382 h 756960"/>
                <a:gd name="connsiteX23" fmla="*/ 468291 w 468308"/>
                <a:gd name="connsiteY23" fmla="*/ 21486 h 75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68308" h="756960">
                  <a:moveTo>
                    <a:pt x="468291" y="21486"/>
                  </a:moveTo>
                  <a:lnTo>
                    <a:pt x="458636" y="286238"/>
                  </a:lnTo>
                  <a:cubicBezTo>
                    <a:pt x="458636" y="395249"/>
                    <a:pt x="390178" y="592124"/>
                    <a:pt x="249305" y="737631"/>
                  </a:cubicBezTo>
                  <a:cubicBezTo>
                    <a:pt x="239196" y="747297"/>
                    <a:pt x="226412" y="753688"/>
                    <a:pt x="212614" y="755977"/>
                  </a:cubicBezTo>
                  <a:cubicBezTo>
                    <a:pt x="205469" y="756653"/>
                    <a:pt x="198614" y="756942"/>
                    <a:pt x="191855" y="756942"/>
                  </a:cubicBezTo>
                  <a:cubicBezTo>
                    <a:pt x="161720" y="757386"/>
                    <a:pt x="132011" y="749865"/>
                    <a:pt x="105728" y="735121"/>
                  </a:cubicBezTo>
                  <a:lnTo>
                    <a:pt x="104859" y="734638"/>
                  </a:lnTo>
                  <a:lnTo>
                    <a:pt x="103218" y="733576"/>
                  </a:lnTo>
                  <a:cubicBezTo>
                    <a:pt x="40554" y="695727"/>
                    <a:pt x="9656" y="618483"/>
                    <a:pt x="9656" y="545681"/>
                  </a:cubicBezTo>
                  <a:lnTo>
                    <a:pt x="1" y="292611"/>
                  </a:lnTo>
                  <a:cubicBezTo>
                    <a:pt x="-57" y="285775"/>
                    <a:pt x="2492" y="279180"/>
                    <a:pt x="7146" y="274169"/>
                  </a:cubicBezTo>
                  <a:cubicBezTo>
                    <a:pt x="10603" y="270065"/>
                    <a:pt x="14919" y="266763"/>
                    <a:pt x="19795" y="264514"/>
                  </a:cubicBezTo>
                  <a:cubicBezTo>
                    <a:pt x="84293" y="235547"/>
                    <a:pt x="180944" y="121709"/>
                    <a:pt x="226325" y="9030"/>
                  </a:cubicBezTo>
                  <a:cubicBezTo>
                    <a:pt x="229608" y="1016"/>
                    <a:pt x="234436" y="-1591"/>
                    <a:pt x="239843" y="919"/>
                  </a:cubicBezTo>
                  <a:lnTo>
                    <a:pt x="239843" y="919"/>
                  </a:lnTo>
                  <a:lnTo>
                    <a:pt x="240615" y="1402"/>
                  </a:lnTo>
                  <a:cubicBezTo>
                    <a:pt x="242459" y="2445"/>
                    <a:pt x="244130" y="3777"/>
                    <a:pt x="245539" y="5361"/>
                  </a:cubicBezTo>
                  <a:lnTo>
                    <a:pt x="245539" y="5361"/>
                  </a:lnTo>
                  <a:lnTo>
                    <a:pt x="246408" y="6423"/>
                  </a:lnTo>
                  <a:cubicBezTo>
                    <a:pt x="294686" y="62425"/>
                    <a:pt x="389213" y="62328"/>
                    <a:pt x="452360" y="14051"/>
                  </a:cubicBezTo>
                  <a:cubicBezTo>
                    <a:pt x="457187" y="10382"/>
                    <a:pt x="461146" y="9223"/>
                    <a:pt x="463850" y="10382"/>
                  </a:cubicBezTo>
                  <a:lnTo>
                    <a:pt x="463850" y="10382"/>
                  </a:lnTo>
                  <a:lnTo>
                    <a:pt x="463850" y="10382"/>
                  </a:lnTo>
                  <a:cubicBezTo>
                    <a:pt x="467132" y="12313"/>
                    <a:pt x="468484" y="15789"/>
                    <a:pt x="468291" y="21486"/>
                  </a:cubicBezTo>
                  <a:close/>
                </a:path>
              </a:pathLst>
            </a:custGeom>
            <a:solidFill>
              <a:schemeClr val="accent2"/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688" name="Freeform: Shape 114"/>
            <p:cNvSpPr/>
            <p:nvPr/>
          </p:nvSpPr>
          <p:spPr>
            <a:xfrm>
              <a:off x="1674664" y="2796441"/>
              <a:ext cx="234339" cy="756427"/>
            </a:xfrm>
            <a:custGeom>
              <a:avLst/>
              <a:gdLst>
                <a:gd name="connsiteX0" fmla="*/ 233953 w 234339"/>
                <a:gd name="connsiteY0" fmla="*/ 0 h 756427"/>
                <a:gd name="connsiteX1" fmla="*/ 226325 w 234339"/>
                <a:gd name="connsiteY1" fmla="*/ 8497 h 756427"/>
                <a:gd name="connsiteX2" fmla="*/ 19795 w 234339"/>
                <a:gd name="connsiteY2" fmla="*/ 263980 h 756427"/>
                <a:gd name="connsiteX3" fmla="*/ 7146 w 234339"/>
                <a:gd name="connsiteY3" fmla="*/ 273636 h 756427"/>
                <a:gd name="connsiteX4" fmla="*/ 1 w 234339"/>
                <a:gd name="connsiteY4" fmla="*/ 292078 h 756427"/>
                <a:gd name="connsiteX5" fmla="*/ 9656 w 234339"/>
                <a:gd name="connsiteY5" fmla="*/ 545148 h 756427"/>
                <a:gd name="connsiteX6" fmla="*/ 103508 w 234339"/>
                <a:gd name="connsiteY6" fmla="*/ 733043 h 756427"/>
                <a:gd name="connsiteX7" fmla="*/ 105149 w 234339"/>
                <a:gd name="connsiteY7" fmla="*/ 734105 h 756427"/>
                <a:gd name="connsiteX8" fmla="*/ 106018 w 234339"/>
                <a:gd name="connsiteY8" fmla="*/ 734588 h 756427"/>
                <a:gd name="connsiteX9" fmla="*/ 192145 w 234339"/>
                <a:gd name="connsiteY9" fmla="*/ 756409 h 756427"/>
                <a:gd name="connsiteX10" fmla="*/ 212904 w 234339"/>
                <a:gd name="connsiteY10" fmla="*/ 755443 h 756427"/>
                <a:gd name="connsiteX11" fmla="*/ 234339 w 234339"/>
                <a:gd name="connsiteY11" fmla="*/ 748105 h 75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39" h="756427">
                  <a:moveTo>
                    <a:pt x="233953" y="0"/>
                  </a:moveTo>
                  <a:cubicBezTo>
                    <a:pt x="230264" y="1545"/>
                    <a:pt x="227464" y="4664"/>
                    <a:pt x="226325" y="8497"/>
                  </a:cubicBezTo>
                  <a:cubicBezTo>
                    <a:pt x="180944" y="121176"/>
                    <a:pt x="84293" y="235400"/>
                    <a:pt x="19795" y="263980"/>
                  </a:cubicBezTo>
                  <a:cubicBezTo>
                    <a:pt x="14919" y="266230"/>
                    <a:pt x="10603" y="269532"/>
                    <a:pt x="7146" y="273636"/>
                  </a:cubicBezTo>
                  <a:cubicBezTo>
                    <a:pt x="2492" y="278647"/>
                    <a:pt x="-57" y="285242"/>
                    <a:pt x="1" y="292078"/>
                  </a:cubicBezTo>
                  <a:lnTo>
                    <a:pt x="9656" y="545148"/>
                  </a:lnTo>
                  <a:cubicBezTo>
                    <a:pt x="9656" y="618239"/>
                    <a:pt x="40554" y="695483"/>
                    <a:pt x="103508" y="733043"/>
                  </a:cubicBezTo>
                  <a:lnTo>
                    <a:pt x="105149" y="734105"/>
                  </a:lnTo>
                  <a:lnTo>
                    <a:pt x="106018" y="734588"/>
                  </a:lnTo>
                  <a:cubicBezTo>
                    <a:pt x="132300" y="749332"/>
                    <a:pt x="162010" y="756853"/>
                    <a:pt x="192145" y="756409"/>
                  </a:cubicBezTo>
                  <a:cubicBezTo>
                    <a:pt x="198903" y="756409"/>
                    <a:pt x="205759" y="756409"/>
                    <a:pt x="212904" y="755443"/>
                  </a:cubicBezTo>
                  <a:cubicBezTo>
                    <a:pt x="220455" y="754391"/>
                    <a:pt x="227725" y="751900"/>
                    <a:pt x="234339" y="74810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689" name="Freeform: Shape 115"/>
            <p:cNvSpPr/>
            <p:nvPr/>
          </p:nvSpPr>
          <p:spPr>
            <a:xfrm>
              <a:off x="1354963" y="3582423"/>
              <a:ext cx="1538021" cy="887689"/>
            </a:xfrm>
            <a:custGeom>
              <a:avLst/>
              <a:gdLst>
                <a:gd name="connsiteX0" fmla="*/ 8380 w 1538021"/>
                <a:gd name="connsiteY0" fmla="*/ 818573 h 887689"/>
                <a:gd name="connsiteX1" fmla="*/ 1418077 w 1538021"/>
                <a:gd name="connsiteY1" fmla="*/ 4714 h 887689"/>
                <a:gd name="connsiteX2" fmla="*/ 1457665 w 1538021"/>
                <a:gd name="connsiteY2" fmla="*/ 4714 h 887689"/>
                <a:gd name="connsiteX3" fmla="*/ 1529791 w 1538021"/>
                <a:gd name="connsiteY3" fmla="*/ 46329 h 887689"/>
                <a:gd name="connsiteX4" fmla="*/ 1537390 w 1538021"/>
                <a:gd name="connsiteY4" fmla="*/ 61614 h 887689"/>
                <a:gd name="connsiteX5" fmla="*/ 1529791 w 1538021"/>
                <a:gd name="connsiteY5" fmla="*/ 69213 h 887689"/>
                <a:gd name="connsiteX6" fmla="*/ 119611 w 1538021"/>
                <a:gd name="connsiteY6" fmla="*/ 882975 h 887689"/>
                <a:gd name="connsiteX7" fmla="*/ 80023 w 1538021"/>
                <a:gd name="connsiteY7" fmla="*/ 882975 h 887689"/>
                <a:gd name="connsiteX8" fmla="*/ 8090 w 1538021"/>
                <a:gd name="connsiteY8" fmla="*/ 841457 h 887689"/>
                <a:gd name="connsiteX9" fmla="*/ 679 w 1538021"/>
                <a:gd name="connsiteY9" fmla="*/ 826076 h 887689"/>
                <a:gd name="connsiteX10" fmla="*/ 8380 w 1538021"/>
                <a:gd name="connsiteY10" fmla="*/ 818573 h 88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38021" h="887689">
                  <a:moveTo>
                    <a:pt x="8380" y="818573"/>
                  </a:moveTo>
                  <a:lnTo>
                    <a:pt x="1418077" y="4714"/>
                  </a:lnTo>
                  <a:cubicBezTo>
                    <a:pt x="1430523" y="-1571"/>
                    <a:pt x="1445219" y="-1571"/>
                    <a:pt x="1457665" y="4714"/>
                  </a:cubicBezTo>
                  <a:lnTo>
                    <a:pt x="1529791" y="46329"/>
                  </a:lnTo>
                  <a:cubicBezTo>
                    <a:pt x="1536106" y="48454"/>
                    <a:pt x="1539514" y="55289"/>
                    <a:pt x="1537390" y="61614"/>
                  </a:cubicBezTo>
                  <a:cubicBezTo>
                    <a:pt x="1536193" y="65196"/>
                    <a:pt x="1533373" y="68006"/>
                    <a:pt x="1529791" y="69213"/>
                  </a:cubicBezTo>
                  <a:lnTo>
                    <a:pt x="119611" y="882975"/>
                  </a:lnTo>
                  <a:cubicBezTo>
                    <a:pt x="107163" y="889261"/>
                    <a:pt x="92471" y="889261"/>
                    <a:pt x="80023" y="882975"/>
                  </a:cubicBezTo>
                  <a:lnTo>
                    <a:pt x="8090" y="841457"/>
                  </a:lnTo>
                  <a:cubicBezTo>
                    <a:pt x="1797" y="839255"/>
                    <a:pt x="-1520" y="832371"/>
                    <a:pt x="679" y="826076"/>
                  </a:cubicBezTo>
                  <a:cubicBezTo>
                    <a:pt x="1928" y="822513"/>
                    <a:pt x="4778" y="819732"/>
                    <a:pt x="8380" y="818573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690" name="Freeform: Shape 116"/>
            <p:cNvSpPr/>
            <p:nvPr/>
          </p:nvSpPr>
          <p:spPr>
            <a:xfrm>
              <a:off x="1535338" y="3660345"/>
              <a:ext cx="1909952" cy="1101512"/>
            </a:xfrm>
            <a:custGeom>
              <a:avLst/>
              <a:gdLst>
                <a:gd name="connsiteX0" fmla="*/ 8961 w 1909952"/>
                <a:gd name="connsiteY0" fmla="*/ 818639 h 1101512"/>
                <a:gd name="connsiteX1" fmla="*/ 1418659 w 1909952"/>
                <a:gd name="connsiteY1" fmla="*/ 4779 h 1101512"/>
                <a:gd name="connsiteX2" fmla="*/ 1458246 w 1909952"/>
                <a:gd name="connsiteY2" fmla="*/ 4779 h 1101512"/>
                <a:gd name="connsiteX3" fmla="*/ 1901722 w 1909952"/>
                <a:gd name="connsiteY3" fmla="*/ 260843 h 1101512"/>
                <a:gd name="connsiteX4" fmla="*/ 1909321 w 1909952"/>
                <a:gd name="connsiteY4" fmla="*/ 276127 h 1101512"/>
                <a:gd name="connsiteX5" fmla="*/ 1901722 w 1909952"/>
                <a:gd name="connsiteY5" fmla="*/ 283726 h 1101512"/>
                <a:gd name="connsiteX6" fmla="*/ 493666 w 1909952"/>
                <a:gd name="connsiteY6" fmla="*/ 1096813 h 1101512"/>
                <a:gd name="connsiteX7" fmla="*/ 453982 w 1909952"/>
                <a:gd name="connsiteY7" fmla="*/ 1096813 h 1101512"/>
                <a:gd name="connsiteX8" fmla="*/ 8961 w 1909952"/>
                <a:gd name="connsiteY8" fmla="*/ 841812 h 1101512"/>
                <a:gd name="connsiteX9" fmla="*/ 387 w 1909952"/>
                <a:gd name="connsiteY9" fmla="*/ 827213 h 1101512"/>
                <a:gd name="connsiteX10" fmla="*/ 8961 w 1909952"/>
                <a:gd name="connsiteY10" fmla="*/ 818639 h 110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952" h="1101512">
                  <a:moveTo>
                    <a:pt x="8961" y="818639"/>
                  </a:moveTo>
                  <a:lnTo>
                    <a:pt x="1418659" y="4779"/>
                  </a:lnTo>
                  <a:cubicBezTo>
                    <a:pt x="1431086" y="-1593"/>
                    <a:pt x="1445820" y="-1593"/>
                    <a:pt x="1458246" y="4779"/>
                  </a:cubicBezTo>
                  <a:lnTo>
                    <a:pt x="1901722" y="260843"/>
                  </a:lnTo>
                  <a:cubicBezTo>
                    <a:pt x="1908037" y="262967"/>
                    <a:pt x="1911445" y="269803"/>
                    <a:pt x="1909321" y="276127"/>
                  </a:cubicBezTo>
                  <a:cubicBezTo>
                    <a:pt x="1908124" y="279709"/>
                    <a:pt x="1905304" y="282519"/>
                    <a:pt x="1901722" y="283726"/>
                  </a:cubicBezTo>
                  <a:lnTo>
                    <a:pt x="493666" y="1096813"/>
                  </a:lnTo>
                  <a:cubicBezTo>
                    <a:pt x="481181" y="1103079"/>
                    <a:pt x="466466" y="1103079"/>
                    <a:pt x="453982" y="1096813"/>
                  </a:cubicBezTo>
                  <a:lnTo>
                    <a:pt x="8961" y="841812"/>
                  </a:lnTo>
                  <a:cubicBezTo>
                    <a:pt x="2560" y="840141"/>
                    <a:pt x="-1273" y="833605"/>
                    <a:pt x="387" y="827213"/>
                  </a:cubicBezTo>
                  <a:cubicBezTo>
                    <a:pt x="1488" y="823013"/>
                    <a:pt x="4761" y="819730"/>
                    <a:pt x="8961" y="818639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691" name="Freeform: Shape 117"/>
            <p:cNvSpPr/>
            <p:nvPr/>
          </p:nvSpPr>
          <p:spPr>
            <a:xfrm>
              <a:off x="1573528" y="3690694"/>
              <a:ext cx="1833246" cy="1047180"/>
            </a:xfrm>
            <a:custGeom>
              <a:avLst/>
              <a:gdLst>
                <a:gd name="connsiteX0" fmla="*/ 1232870 w 1833246"/>
                <a:gd name="connsiteY0" fmla="*/ 336389 h 1047180"/>
                <a:gd name="connsiteX1" fmla="*/ 1276996 w 1833246"/>
                <a:gd name="connsiteY1" fmla="*/ 310899 h 1047180"/>
                <a:gd name="connsiteX2" fmla="*/ 1276996 w 1833246"/>
                <a:gd name="connsiteY2" fmla="*/ 306843 h 1047180"/>
                <a:gd name="connsiteX3" fmla="*/ 1226015 w 1833246"/>
                <a:gd name="connsiteY3" fmla="*/ 277394 h 1047180"/>
                <a:gd name="connsiteX4" fmla="*/ 1218966 w 1833246"/>
                <a:gd name="connsiteY4" fmla="*/ 277394 h 1047180"/>
                <a:gd name="connsiteX5" fmla="*/ 1174841 w 1833246"/>
                <a:gd name="connsiteY5" fmla="*/ 302885 h 1047180"/>
                <a:gd name="connsiteX6" fmla="*/ 1174841 w 1833246"/>
                <a:gd name="connsiteY6" fmla="*/ 306940 h 1047180"/>
                <a:gd name="connsiteX7" fmla="*/ 1225918 w 1833246"/>
                <a:gd name="connsiteY7" fmla="*/ 336486 h 1047180"/>
                <a:gd name="connsiteX8" fmla="*/ 1232870 w 1833246"/>
                <a:gd name="connsiteY8" fmla="*/ 336389 h 1047180"/>
                <a:gd name="connsiteX9" fmla="*/ 1145971 w 1833246"/>
                <a:gd name="connsiteY9" fmla="*/ 235200 h 1047180"/>
                <a:gd name="connsiteX10" fmla="*/ 1101556 w 1833246"/>
                <a:gd name="connsiteY10" fmla="*/ 260594 h 1047180"/>
                <a:gd name="connsiteX11" fmla="*/ 1101556 w 1833246"/>
                <a:gd name="connsiteY11" fmla="*/ 264746 h 1047180"/>
                <a:gd name="connsiteX12" fmla="*/ 1152633 w 1833246"/>
                <a:gd name="connsiteY12" fmla="*/ 294195 h 1047180"/>
                <a:gd name="connsiteX13" fmla="*/ 1159682 w 1833246"/>
                <a:gd name="connsiteY13" fmla="*/ 294195 h 1047180"/>
                <a:gd name="connsiteX14" fmla="*/ 1203807 w 1833246"/>
                <a:gd name="connsiteY14" fmla="*/ 268704 h 1047180"/>
                <a:gd name="connsiteX15" fmla="*/ 1203807 w 1833246"/>
                <a:gd name="connsiteY15" fmla="*/ 264649 h 1047180"/>
                <a:gd name="connsiteX16" fmla="*/ 1152826 w 1833246"/>
                <a:gd name="connsiteY16" fmla="*/ 235200 h 1047180"/>
                <a:gd name="connsiteX17" fmla="*/ 1145778 w 1833246"/>
                <a:gd name="connsiteY17" fmla="*/ 235200 h 1047180"/>
                <a:gd name="connsiteX18" fmla="*/ 1003360 w 1833246"/>
                <a:gd name="connsiteY18" fmla="*/ 317464 h 1047180"/>
                <a:gd name="connsiteX19" fmla="*/ 928627 w 1833246"/>
                <a:gd name="connsiteY19" fmla="*/ 360624 h 1047180"/>
                <a:gd name="connsiteX20" fmla="*/ 928627 w 1833246"/>
                <a:gd name="connsiteY20" fmla="*/ 364680 h 1047180"/>
                <a:gd name="connsiteX21" fmla="*/ 979704 w 1833246"/>
                <a:gd name="connsiteY21" fmla="*/ 393646 h 1047180"/>
                <a:gd name="connsiteX22" fmla="*/ 986656 w 1833246"/>
                <a:gd name="connsiteY22" fmla="*/ 393646 h 1047180"/>
                <a:gd name="connsiteX23" fmla="*/ 1061389 w 1833246"/>
                <a:gd name="connsiteY23" fmla="*/ 350486 h 1047180"/>
                <a:gd name="connsiteX24" fmla="*/ 1061389 w 1833246"/>
                <a:gd name="connsiteY24" fmla="*/ 346431 h 1047180"/>
                <a:gd name="connsiteX25" fmla="*/ 1010408 w 1833246"/>
                <a:gd name="connsiteY25" fmla="*/ 317464 h 1047180"/>
                <a:gd name="connsiteX26" fmla="*/ 1003167 w 1833246"/>
                <a:gd name="connsiteY26" fmla="*/ 317464 h 1047180"/>
                <a:gd name="connsiteX27" fmla="*/ 1081279 w 1833246"/>
                <a:gd name="connsiteY27" fmla="*/ 271987 h 1047180"/>
                <a:gd name="connsiteX28" fmla="*/ 1037058 w 1833246"/>
                <a:gd name="connsiteY28" fmla="*/ 297478 h 1047180"/>
                <a:gd name="connsiteX29" fmla="*/ 1037058 w 1833246"/>
                <a:gd name="connsiteY29" fmla="*/ 301533 h 1047180"/>
                <a:gd name="connsiteX30" fmla="*/ 1088135 w 1833246"/>
                <a:gd name="connsiteY30" fmla="*/ 330499 h 1047180"/>
                <a:gd name="connsiteX31" fmla="*/ 1095183 w 1833246"/>
                <a:gd name="connsiteY31" fmla="*/ 330499 h 1047180"/>
                <a:gd name="connsiteX32" fmla="*/ 1139309 w 1833246"/>
                <a:gd name="connsiteY32" fmla="*/ 305009 h 1047180"/>
                <a:gd name="connsiteX33" fmla="*/ 1139309 w 1833246"/>
                <a:gd name="connsiteY33" fmla="*/ 300954 h 1047180"/>
                <a:gd name="connsiteX34" fmla="*/ 1088328 w 1833246"/>
                <a:gd name="connsiteY34" fmla="*/ 271505 h 1047180"/>
                <a:gd name="connsiteX35" fmla="*/ 1081279 w 1833246"/>
                <a:gd name="connsiteY35" fmla="*/ 271987 h 1047180"/>
                <a:gd name="connsiteX36" fmla="*/ 908447 w 1833246"/>
                <a:gd name="connsiteY36" fmla="*/ 372404 h 1047180"/>
                <a:gd name="connsiteX37" fmla="*/ 863935 w 1833246"/>
                <a:gd name="connsiteY37" fmla="*/ 397508 h 1047180"/>
                <a:gd name="connsiteX38" fmla="*/ 863935 w 1833246"/>
                <a:gd name="connsiteY38" fmla="*/ 401660 h 1047180"/>
                <a:gd name="connsiteX39" fmla="*/ 914916 w 1833246"/>
                <a:gd name="connsiteY39" fmla="*/ 431109 h 1047180"/>
                <a:gd name="connsiteX40" fmla="*/ 921964 w 1833246"/>
                <a:gd name="connsiteY40" fmla="*/ 431109 h 1047180"/>
                <a:gd name="connsiteX41" fmla="*/ 966090 w 1833246"/>
                <a:gd name="connsiteY41" fmla="*/ 405619 h 1047180"/>
                <a:gd name="connsiteX42" fmla="*/ 966090 w 1833246"/>
                <a:gd name="connsiteY42" fmla="*/ 401564 h 1047180"/>
                <a:gd name="connsiteX43" fmla="*/ 915012 w 1833246"/>
                <a:gd name="connsiteY43" fmla="*/ 372597 h 1047180"/>
                <a:gd name="connsiteX44" fmla="*/ 908447 w 1833246"/>
                <a:gd name="connsiteY44" fmla="*/ 372404 h 1047180"/>
                <a:gd name="connsiteX45" fmla="*/ 843948 w 1833246"/>
                <a:gd name="connsiteY45" fmla="*/ 409578 h 1047180"/>
                <a:gd name="connsiteX46" fmla="*/ 799823 w 1833246"/>
                <a:gd name="connsiteY46" fmla="*/ 435068 h 1047180"/>
                <a:gd name="connsiteX47" fmla="*/ 799823 w 1833246"/>
                <a:gd name="connsiteY47" fmla="*/ 439123 h 1047180"/>
                <a:gd name="connsiteX48" fmla="*/ 850804 w 1833246"/>
                <a:gd name="connsiteY48" fmla="*/ 468572 h 1047180"/>
                <a:gd name="connsiteX49" fmla="*/ 857852 w 1833246"/>
                <a:gd name="connsiteY49" fmla="*/ 468572 h 1047180"/>
                <a:gd name="connsiteX50" fmla="*/ 901978 w 1833246"/>
                <a:gd name="connsiteY50" fmla="*/ 443082 h 1047180"/>
                <a:gd name="connsiteX51" fmla="*/ 901978 w 1833246"/>
                <a:gd name="connsiteY51" fmla="*/ 439027 h 1047180"/>
                <a:gd name="connsiteX52" fmla="*/ 850514 w 1833246"/>
                <a:gd name="connsiteY52" fmla="*/ 409771 h 1047180"/>
                <a:gd name="connsiteX53" fmla="*/ 843562 w 1833246"/>
                <a:gd name="connsiteY53" fmla="*/ 409578 h 1047180"/>
                <a:gd name="connsiteX54" fmla="*/ 1044685 w 1833246"/>
                <a:gd name="connsiteY54" fmla="*/ 529402 h 1047180"/>
                <a:gd name="connsiteX55" fmla="*/ 1088907 w 1833246"/>
                <a:gd name="connsiteY55" fmla="*/ 503911 h 1047180"/>
                <a:gd name="connsiteX56" fmla="*/ 1088907 w 1833246"/>
                <a:gd name="connsiteY56" fmla="*/ 499856 h 1047180"/>
                <a:gd name="connsiteX57" fmla="*/ 1037830 w 1833246"/>
                <a:gd name="connsiteY57" fmla="*/ 470407 h 1047180"/>
                <a:gd name="connsiteX58" fmla="*/ 1030781 w 1833246"/>
                <a:gd name="connsiteY58" fmla="*/ 470407 h 1047180"/>
                <a:gd name="connsiteX59" fmla="*/ 985690 w 1833246"/>
                <a:gd name="connsiteY59" fmla="*/ 495801 h 1047180"/>
                <a:gd name="connsiteX60" fmla="*/ 985690 w 1833246"/>
                <a:gd name="connsiteY60" fmla="*/ 499856 h 1047180"/>
                <a:gd name="connsiteX61" fmla="*/ 1036671 w 1833246"/>
                <a:gd name="connsiteY61" fmla="*/ 528823 h 1047180"/>
                <a:gd name="connsiteX62" fmla="*/ 1044299 w 1833246"/>
                <a:gd name="connsiteY62" fmla="*/ 529402 h 1047180"/>
                <a:gd name="connsiteX63" fmla="*/ 980187 w 1833246"/>
                <a:gd name="connsiteY63" fmla="*/ 566672 h 1047180"/>
                <a:gd name="connsiteX64" fmla="*/ 1024312 w 1833246"/>
                <a:gd name="connsiteY64" fmla="*/ 541182 h 1047180"/>
                <a:gd name="connsiteX65" fmla="*/ 1024312 w 1833246"/>
                <a:gd name="connsiteY65" fmla="*/ 537126 h 1047180"/>
                <a:gd name="connsiteX66" fmla="*/ 973235 w 1833246"/>
                <a:gd name="connsiteY66" fmla="*/ 508160 h 1047180"/>
                <a:gd name="connsiteX67" fmla="*/ 966186 w 1833246"/>
                <a:gd name="connsiteY67" fmla="*/ 508160 h 1047180"/>
                <a:gd name="connsiteX68" fmla="*/ 921482 w 1833246"/>
                <a:gd name="connsiteY68" fmla="*/ 532685 h 1047180"/>
                <a:gd name="connsiteX69" fmla="*/ 921482 w 1833246"/>
                <a:gd name="connsiteY69" fmla="*/ 536740 h 1047180"/>
                <a:gd name="connsiteX70" fmla="*/ 972462 w 1833246"/>
                <a:gd name="connsiteY70" fmla="*/ 566286 h 1047180"/>
                <a:gd name="connsiteX71" fmla="*/ 979801 w 1833246"/>
                <a:gd name="connsiteY71" fmla="*/ 566672 h 1047180"/>
                <a:gd name="connsiteX72" fmla="*/ 915688 w 1833246"/>
                <a:gd name="connsiteY72" fmla="*/ 603942 h 1047180"/>
                <a:gd name="connsiteX73" fmla="*/ 959814 w 1833246"/>
                <a:gd name="connsiteY73" fmla="*/ 578452 h 1047180"/>
                <a:gd name="connsiteX74" fmla="*/ 959814 w 1833246"/>
                <a:gd name="connsiteY74" fmla="*/ 574396 h 1047180"/>
                <a:gd name="connsiteX75" fmla="*/ 908447 w 1833246"/>
                <a:gd name="connsiteY75" fmla="*/ 544947 h 1047180"/>
                <a:gd name="connsiteX76" fmla="*/ 901398 w 1833246"/>
                <a:gd name="connsiteY76" fmla="*/ 544947 h 1047180"/>
                <a:gd name="connsiteX77" fmla="*/ 857273 w 1833246"/>
                <a:gd name="connsiteY77" fmla="*/ 570438 h 1047180"/>
                <a:gd name="connsiteX78" fmla="*/ 857273 w 1833246"/>
                <a:gd name="connsiteY78" fmla="*/ 574493 h 1047180"/>
                <a:gd name="connsiteX79" fmla="*/ 908254 w 1833246"/>
                <a:gd name="connsiteY79" fmla="*/ 603942 h 1047180"/>
                <a:gd name="connsiteX80" fmla="*/ 915302 w 1833246"/>
                <a:gd name="connsiteY80" fmla="*/ 603942 h 1047180"/>
                <a:gd name="connsiteX81" fmla="*/ 850514 w 1833246"/>
                <a:gd name="connsiteY81" fmla="*/ 641116 h 1047180"/>
                <a:gd name="connsiteX82" fmla="*/ 894639 w 1833246"/>
                <a:gd name="connsiteY82" fmla="*/ 615722 h 1047180"/>
                <a:gd name="connsiteX83" fmla="*/ 894639 w 1833246"/>
                <a:gd name="connsiteY83" fmla="*/ 611570 h 1047180"/>
                <a:gd name="connsiteX84" fmla="*/ 843562 w 1833246"/>
                <a:gd name="connsiteY84" fmla="*/ 582121 h 1047180"/>
                <a:gd name="connsiteX85" fmla="*/ 836513 w 1833246"/>
                <a:gd name="connsiteY85" fmla="*/ 582121 h 1047180"/>
                <a:gd name="connsiteX86" fmla="*/ 792581 w 1833246"/>
                <a:gd name="connsiteY86" fmla="*/ 607515 h 1047180"/>
                <a:gd name="connsiteX87" fmla="*/ 792581 w 1833246"/>
                <a:gd name="connsiteY87" fmla="*/ 611570 h 1047180"/>
                <a:gd name="connsiteX88" fmla="*/ 843562 w 1833246"/>
                <a:gd name="connsiteY88" fmla="*/ 641019 h 1047180"/>
                <a:gd name="connsiteX89" fmla="*/ 850514 w 1833246"/>
                <a:gd name="connsiteY89" fmla="*/ 641116 h 1047180"/>
                <a:gd name="connsiteX90" fmla="*/ 1168082 w 1833246"/>
                <a:gd name="connsiteY90" fmla="*/ 373659 h 1047180"/>
                <a:gd name="connsiteX91" fmla="*/ 1212208 w 1833246"/>
                <a:gd name="connsiteY91" fmla="*/ 348169 h 1047180"/>
                <a:gd name="connsiteX92" fmla="*/ 1212208 w 1833246"/>
                <a:gd name="connsiteY92" fmla="*/ 344114 h 1047180"/>
                <a:gd name="connsiteX93" fmla="*/ 1161227 w 1833246"/>
                <a:gd name="connsiteY93" fmla="*/ 314664 h 1047180"/>
                <a:gd name="connsiteX94" fmla="*/ 1154178 w 1833246"/>
                <a:gd name="connsiteY94" fmla="*/ 314664 h 1047180"/>
                <a:gd name="connsiteX95" fmla="*/ 1110053 w 1833246"/>
                <a:gd name="connsiteY95" fmla="*/ 339575 h 1047180"/>
                <a:gd name="connsiteX96" fmla="*/ 1110053 w 1833246"/>
                <a:gd name="connsiteY96" fmla="*/ 343631 h 1047180"/>
                <a:gd name="connsiteX97" fmla="*/ 1161130 w 1833246"/>
                <a:gd name="connsiteY97" fmla="*/ 373080 h 1047180"/>
                <a:gd name="connsiteX98" fmla="*/ 1168372 w 1833246"/>
                <a:gd name="connsiteY98" fmla="*/ 373659 h 1047180"/>
                <a:gd name="connsiteX99" fmla="*/ 1108508 w 1833246"/>
                <a:gd name="connsiteY99" fmla="*/ 492228 h 1047180"/>
                <a:gd name="connsiteX100" fmla="*/ 1206994 w 1833246"/>
                <a:gd name="connsiteY100" fmla="*/ 435358 h 1047180"/>
                <a:gd name="connsiteX101" fmla="*/ 1206994 w 1833246"/>
                <a:gd name="connsiteY101" fmla="*/ 431302 h 1047180"/>
                <a:gd name="connsiteX102" fmla="*/ 1083017 w 1833246"/>
                <a:gd name="connsiteY102" fmla="*/ 359755 h 1047180"/>
                <a:gd name="connsiteX103" fmla="*/ 1075969 w 1833246"/>
                <a:gd name="connsiteY103" fmla="*/ 359755 h 1047180"/>
                <a:gd name="connsiteX104" fmla="*/ 1025085 w 1833246"/>
                <a:gd name="connsiteY104" fmla="*/ 389205 h 1047180"/>
                <a:gd name="connsiteX105" fmla="*/ 1025085 w 1833246"/>
                <a:gd name="connsiteY105" fmla="*/ 393260 h 1047180"/>
                <a:gd name="connsiteX106" fmla="*/ 1090742 w 1833246"/>
                <a:gd name="connsiteY106" fmla="*/ 431109 h 1047180"/>
                <a:gd name="connsiteX107" fmla="*/ 1090742 w 1833246"/>
                <a:gd name="connsiteY107" fmla="*/ 435164 h 1047180"/>
                <a:gd name="connsiteX108" fmla="*/ 1049996 w 1833246"/>
                <a:gd name="connsiteY108" fmla="*/ 458724 h 1047180"/>
                <a:gd name="connsiteX109" fmla="*/ 1049996 w 1833246"/>
                <a:gd name="connsiteY109" fmla="*/ 462779 h 1047180"/>
                <a:gd name="connsiteX110" fmla="*/ 1101073 w 1833246"/>
                <a:gd name="connsiteY110" fmla="*/ 492228 h 1047180"/>
                <a:gd name="connsiteX111" fmla="*/ 1108798 w 1833246"/>
                <a:gd name="connsiteY111" fmla="*/ 492228 h 1047180"/>
                <a:gd name="connsiteX112" fmla="*/ 778774 w 1833246"/>
                <a:gd name="connsiteY112" fmla="*/ 446848 h 1047180"/>
                <a:gd name="connsiteX113" fmla="*/ 734648 w 1833246"/>
                <a:gd name="connsiteY113" fmla="*/ 472338 h 1047180"/>
                <a:gd name="connsiteX114" fmla="*/ 734648 w 1833246"/>
                <a:gd name="connsiteY114" fmla="*/ 476394 h 1047180"/>
                <a:gd name="connsiteX115" fmla="*/ 785629 w 1833246"/>
                <a:gd name="connsiteY115" fmla="*/ 505843 h 1047180"/>
                <a:gd name="connsiteX116" fmla="*/ 792678 w 1833246"/>
                <a:gd name="connsiteY116" fmla="*/ 505843 h 1047180"/>
                <a:gd name="connsiteX117" fmla="*/ 836803 w 1833246"/>
                <a:gd name="connsiteY117" fmla="*/ 480352 h 1047180"/>
                <a:gd name="connsiteX118" fmla="*/ 836803 w 1833246"/>
                <a:gd name="connsiteY118" fmla="*/ 476297 h 1047180"/>
                <a:gd name="connsiteX119" fmla="*/ 785726 w 1833246"/>
                <a:gd name="connsiteY119" fmla="*/ 446848 h 1047180"/>
                <a:gd name="connsiteX120" fmla="*/ 779063 w 1833246"/>
                <a:gd name="connsiteY120" fmla="*/ 446848 h 1047180"/>
                <a:gd name="connsiteX121" fmla="*/ 714565 w 1833246"/>
                <a:gd name="connsiteY121" fmla="*/ 484407 h 1047180"/>
                <a:gd name="connsiteX122" fmla="*/ 670440 w 1833246"/>
                <a:gd name="connsiteY122" fmla="*/ 509898 h 1047180"/>
                <a:gd name="connsiteX123" fmla="*/ 670440 w 1833246"/>
                <a:gd name="connsiteY123" fmla="*/ 513953 h 1047180"/>
                <a:gd name="connsiteX124" fmla="*/ 721420 w 1833246"/>
                <a:gd name="connsiteY124" fmla="*/ 543402 h 1047180"/>
                <a:gd name="connsiteX125" fmla="*/ 728469 w 1833246"/>
                <a:gd name="connsiteY125" fmla="*/ 543402 h 1047180"/>
                <a:gd name="connsiteX126" fmla="*/ 772594 w 1833246"/>
                <a:gd name="connsiteY126" fmla="*/ 518009 h 1047180"/>
                <a:gd name="connsiteX127" fmla="*/ 772594 w 1833246"/>
                <a:gd name="connsiteY127" fmla="*/ 513856 h 1047180"/>
                <a:gd name="connsiteX128" fmla="*/ 721517 w 1833246"/>
                <a:gd name="connsiteY128" fmla="*/ 484890 h 1047180"/>
                <a:gd name="connsiteX129" fmla="*/ 714565 w 1833246"/>
                <a:gd name="connsiteY129" fmla="*/ 484407 h 1047180"/>
                <a:gd name="connsiteX130" fmla="*/ 392265 w 1833246"/>
                <a:gd name="connsiteY130" fmla="*/ 902006 h 1047180"/>
                <a:gd name="connsiteX131" fmla="*/ 399314 w 1833246"/>
                <a:gd name="connsiteY131" fmla="*/ 902006 h 1047180"/>
                <a:gd name="connsiteX132" fmla="*/ 443439 w 1833246"/>
                <a:gd name="connsiteY132" fmla="*/ 876612 h 1047180"/>
                <a:gd name="connsiteX133" fmla="*/ 443439 w 1833246"/>
                <a:gd name="connsiteY133" fmla="*/ 872461 h 1047180"/>
                <a:gd name="connsiteX134" fmla="*/ 392362 w 1833246"/>
                <a:gd name="connsiteY134" fmla="*/ 843011 h 1047180"/>
                <a:gd name="connsiteX135" fmla="*/ 385410 w 1833246"/>
                <a:gd name="connsiteY135" fmla="*/ 843011 h 1047180"/>
                <a:gd name="connsiteX136" fmla="*/ 341188 w 1833246"/>
                <a:gd name="connsiteY136" fmla="*/ 868502 h 1047180"/>
                <a:gd name="connsiteX137" fmla="*/ 341188 w 1833246"/>
                <a:gd name="connsiteY137" fmla="*/ 872557 h 1047180"/>
                <a:gd name="connsiteX138" fmla="*/ 198480 w 1833246"/>
                <a:gd name="connsiteY138" fmla="*/ 782375 h 1047180"/>
                <a:gd name="connsiteX139" fmla="*/ 154355 w 1833246"/>
                <a:gd name="connsiteY139" fmla="*/ 807769 h 1047180"/>
                <a:gd name="connsiteX140" fmla="*/ 154355 w 1833246"/>
                <a:gd name="connsiteY140" fmla="*/ 811921 h 1047180"/>
                <a:gd name="connsiteX141" fmla="*/ 205336 w 1833246"/>
                <a:gd name="connsiteY141" fmla="*/ 841370 h 1047180"/>
                <a:gd name="connsiteX142" fmla="*/ 212384 w 1833246"/>
                <a:gd name="connsiteY142" fmla="*/ 841370 h 1047180"/>
                <a:gd name="connsiteX143" fmla="*/ 256510 w 1833246"/>
                <a:gd name="connsiteY143" fmla="*/ 815879 h 1047180"/>
                <a:gd name="connsiteX144" fmla="*/ 256510 w 1833246"/>
                <a:gd name="connsiteY144" fmla="*/ 811824 h 1047180"/>
                <a:gd name="connsiteX145" fmla="*/ 205432 w 1833246"/>
                <a:gd name="connsiteY145" fmla="*/ 782375 h 1047180"/>
                <a:gd name="connsiteX146" fmla="*/ 198480 w 1833246"/>
                <a:gd name="connsiteY146" fmla="*/ 782085 h 1047180"/>
                <a:gd name="connsiteX147" fmla="*/ 302373 w 1833246"/>
                <a:gd name="connsiteY147" fmla="*/ 869757 h 1047180"/>
                <a:gd name="connsiteX148" fmla="*/ 309422 w 1833246"/>
                <a:gd name="connsiteY148" fmla="*/ 869757 h 1047180"/>
                <a:gd name="connsiteX149" fmla="*/ 353547 w 1833246"/>
                <a:gd name="connsiteY149" fmla="*/ 844266 h 1047180"/>
                <a:gd name="connsiteX150" fmla="*/ 353547 w 1833246"/>
                <a:gd name="connsiteY150" fmla="*/ 840211 h 1047180"/>
                <a:gd name="connsiteX151" fmla="*/ 302566 w 1833246"/>
                <a:gd name="connsiteY151" fmla="*/ 810762 h 1047180"/>
                <a:gd name="connsiteX152" fmla="*/ 295518 w 1833246"/>
                <a:gd name="connsiteY152" fmla="*/ 810762 h 1047180"/>
                <a:gd name="connsiteX153" fmla="*/ 251392 w 1833246"/>
                <a:gd name="connsiteY153" fmla="*/ 836253 h 1047180"/>
                <a:gd name="connsiteX154" fmla="*/ 251392 w 1833246"/>
                <a:gd name="connsiteY154" fmla="*/ 840308 h 1047180"/>
                <a:gd name="connsiteX155" fmla="*/ 506103 w 1833246"/>
                <a:gd name="connsiteY155" fmla="*/ 924600 h 1047180"/>
                <a:gd name="connsiteX156" fmla="*/ 550229 w 1833246"/>
                <a:gd name="connsiteY156" fmla="*/ 899206 h 1047180"/>
                <a:gd name="connsiteX157" fmla="*/ 550229 w 1833246"/>
                <a:gd name="connsiteY157" fmla="*/ 895054 h 1047180"/>
                <a:gd name="connsiteX158" fmla="*/ 499152 w 1833246"/>
                <a:gd name="connsiteY158" fmla="*/ 865605 h 1047180"/>
                <a:gd name="connsiteX159" fmla="*/ 492103 w 1833246"/>
                <a:gd name="connsiteY159" fmla="*/ 865605 h 1047180"/>
                <a:gd name="connsiteX160" fmla="*/ 447978 w 1833246"/>
                <a:gd name="connsiteY160" fmla="*/ 891096 h 1047180"/>
                <a:gd name="connsiteX161" fmla="*/ 447978 w 1833246"/>
                <a:gd name="connsiteY161" fmla="*/ 895151 h 1047180"/>
                <a:gd name="connsiteX162" fmla="*/ 498958 w 1833246"/>
                <a:gd name="connsiteY162" fmla="*/ 924600 h 1047180"/>
                <a:gd name="connsiteX163" fmla="*/ 506103 w 1833246"/>
                <a:gd name="connsiteY163" fmla="*/ 924310 h 1047180"/>
                <a:gd name="connsiteX164" fmla="*/ 434556 w 1833246"/>
                <a:gd name="connsiteY164" fmla="*/ 961774 h 1047180"/>
                <a:gd name="connsiteX165" fmla="*/ 441605 w 1833246"/>
                <a:gd name="connsiteY165" fmla="*/ 961774 h 1047180"/>
                <a:gd name="connsiteX166" fmla="*/ 485730 w 1833246"/>
                <a:gd name="connsiteY166" fmla="*/ 936283 h 1047180"/>
                <a:gd name="connsiteX167" fmla="*/ 485730 w 1833246"/>
                <a:gd name="connsiteY167" fmla="*/ 932228 h 1047180"/>
                <a:gd name="connsiteX168" fmla="*/ 434653 w 1833246"/>
                <a:gd name="connsiteY168" fmla="*/ 902779 h 1047180"/>
                <a:gd name="connsiteX169" fmla="*/ 427605 w 1833246"/>
                <a:gd name="connsiteY169" fmla="*/ 902779 h 1047180"/>
                <a:gd name="connsiteX170" fmla="*/ 383479 w 1833246"/>
                <a:gd name="connsiteY170" fmla="*/ 928269 h 1047180"/>
                <a:gd name="connsiteX171" fmla="*/ 383479 w 1833246"/>
                <a:gd name="connsiteY171" fmla="*/ 932325 h 1047180"/>
                <a:gd name="connsiteX172" fmla="*/ 262979 w 1833246"/>
                <a:gd name="connsiteY172" fmla="*/ 745105 h 1047180"/>
                <a:gd name="connsiteX173" fmla="*/ 218853 w 1833246"/>
                <a:gd name="connsiteY173" fmla="*/ 770596 h 1047180"/>
                <a:gd name="connsiteX174" fmla="*/ 218853 w 1833246"/>
                <a:gd name="connsiteY174" fmla="*/ 774651 h 1047180"/>
                <a:gd name="connsiteX175" fmla="*/ 269931 w 1833246"/>
                <a:gd name="connsiteY175" fmla="*/ 804100 h 1047180"/>
                <a:gd name="connsiteX176" fmla="*/ 276883 w 1833246"/>
                <a:gd name="connsiteY176" fmla="*/ 804100 h 1047180"/>
                <a:gd name="connsiteX177" fmla="*/ 321105 w 1833246"/>
                <a:gd name="connsiteY177" fmla="*/ 778706 h 1047180"/>
                <a:gd name="connsiteX178" fmla="*/ 321105 w 1833246"/>
                <a:gd name="connsiteY178" fmla="*/ 774554 h 1047180"/>
                <a:gd name="connsiteX179" fmla="*/ 270027 w 1833246"/>
                <a:gd name="connsiteY179" fmla="*/ 745588 h 1047180"/>
                <a:gd name="connsiteX180" fmla="*/ 262979 w 1833246"/>
                <a:gd name="connsiteY180" fmla="*/ 745105 h 1047180"/>
                <a:gd name="connsiteX181" fmla="*/ 585568 w 1833246"/>
                <a:gd name="connsiteY181" fmla="*/ 558851 h 1047180"/>
                <a:gd name="connsiteX182" fmla="*/ 541539 w 1833246"/>
                <a:gd name="connsiteY182" fmla="*/ 584052 h 1047180"/>
                <a:gd name="connsiteX183" fmla="*/ 541539 w 1833246"/>
                <a:gd name="connsiteY183" fmla="*/ 588107 h 1047180"/>
                <a:gd name="connsiteX184" fmla="*/ 592616 w 1833246"/>
                <a:gd name="connsiteY184" fmla="*/ 617556 h 1047180"/>
                <a:gd name="connsiteX185" fmla="*/ 599665 w 1833246"/>
                <a:gd name="connsiteY185" fmla="*/ 617556 h 1047180"/>
                <a:gd name="connsiteX186" fmla="*/ 643790 w 1833246"/>
                <a:gd name="connsiteY186" fmla="*/ 592066 h 1047180"/>
                <a:gd name="connsiteX187" fmla="*/ 643790 w 1833246"/>
                <a:gd name="connsiteY187" fmla="*/ 588011 h 1047180"/>
                <a:gd name="connsiteX188" fmla="*/ 592810 w 1833246"/>
                <a:gd name="connsiteY188" fmla="*/ 558561 h 1047180"/>
                <a:gd name="connsiteX189" fmla="*/ 585568 w 1833246"/>
                <a:gd name="connsiteY189" fmla="*/ 558561 h 1047180"/>
                <a:gd name="connsiteX190" fmla="*/ 327574 w 1833246"/>
                <a:gd name="connsiteY190" fmla="*/ 707835 h 1047180"/>
                <a:gd name="connsiteX191" fmla="*/ 283352 w 1833246"/>
                <a:gd name="connsiteY191" fmla="*/ 733325 h 1047180"/>
                <a:gd name="connsiteX192" fmla="*/ 283352 w 1833246"/>
                <a:gd name="connsiteY192" fmla="*/ 737381 h 1047180"/>
                <a:gd name="connsiteX193" fmla="*/ 334429 w 1833246"/>
                <a:gd name="connsiteY193" fmla="*/ 766830 h 1047180"/>
                <a:gd name="connsiteX194" fmla="*/ 341478 w 1833246"/>
                <a:gd name="connsiteY194" fmla="*/ 766830 h 1047180"/>
                <a:gd name="connsiteX195" fmla="*/ 385603 w 1833246"/>
                <a:gd name="connsiteY195" fmla="*/ 741339 h 1047180"/>
                <a:gd name="connsiteX196" fmla="*/ 385603 w 1833246"/>
                <a:gd name="connsiteY196" fmla="*/ 737284 h 1047180"/>
                <a:gd name="connsiteX197" fmla="*/ 334526 w 1833246"/>
                <a:gd name="connsiteY197" fmla="*/ 707835 h 1047180"/>
                <a:gd name="connsiteX198" fmla="*/ 327574 w 1833246"/>
                <a:gd name="connsiteY198" fmla="*/ 707545 h 1047180"/>
                <a:gd name="connsiteX199" fmla="*/ 650066 w 1833246"/>
                <a:gd name="connsiteY199" fmla="*/ 521581 h 1047180"/>
                <a:gd name="connsiteX200" fmla="*/ 605941 w 1833246"/>
                <a:gd name="connsiteY200" fmla="*/ 547071 h 1047180"/>
                <a:gd name="connsiteX201" fmla="*/ 605941 w 1833246"/>
                <a:gd name="connsiteY201" fmla="*/ 551127 h 1047180"/>
                <a:gd name="connsiteX202" fmla="*/ 657018 w 1833246"/>
                <a:gd name="connsiteY202" fmla="*/ 580672 h 1047180"/>
                <a:gd name="connsiteX203" fmla="*/ 664067 w 1833246"/>
                <a:gd name="connsiteY203" fmla="*/ 580672 h 1047180"/>
                <a:gd name="connsiteX204" fmla="*/ 708192 w 1833246"/>
                <a:gd name="connsiteY204" fmla="*/ 555182 h 1047180"/>
                <a:gd name="connsiteX205" fmla="*/ 708192 w 1833246"/>
                <a:gd name="connsiteY205" fmla="*/ 551127 h 1047180"/>
                <a:gd name="connsiteX206" fmla="*/ 657405 w 1833246"/>
                <a:gd name="connsiteY206" fmla="*/ 521484 h 1047180"/>
                <a:gd name="connsiteX207" fmla="*/ 650066 w 1833246"/>
                <a:gd name="connsiteY207" fmla="*/ 521291 h 1047180"/>
                <a:gd name="connsiteX208" fmla="*/ 521069 w 1833246"/>
                <a:gd name="connsiteY208" fmla="*/ 596121 h 1047180"/>
                <a:gd name="connsiteX209" fmla="*/ 476944 w 1833246"/>
                <a:gd name="connsiteY209" fmla="*/ 621611 h 1047180"/>
                <a:gd name="connsiteX210" fmla="*/ 476944 w 1833246"/>
                <a:gd name="connsiteY210" fmla="*/ 625667 h 1047180"/>
                <a:gd name="connsiteX211" fmla="*/ 528021 w 1833246"/>
                <a:gd name="connsiteY211" fmla="*/ 654633 h 1047180"/>
                <a:gd name="connsiteX212" fmla="*/ 535070 w 1833246"/>
                <a:gd name="connsiteY212" fmla="*/ 654633 h 1047180"/>
                <a:gd name="connsiteX213" fmla="*/ 579195 w 1833246"/>
                <a:gd name="connsiteY213" fmla="*/ 629143 h 1047180"/>
                <a:gd name="connsiteX214" fmla="*/ 579195 w 1833246"/>
                <a:gd name="connsiteY214" fmla="*/ 625088 h 1047180"/>
                <a:gd name="connsiteX215" fmla="*/ 528214 w 1833246"/>
                <a:gd name="connsiteY215" fmla="*/ 595542 h 1047180"/>
                <a:gd name="connsiteX216" fmla="*/ 521069 w 1833246"/>
                <a:gd name="connsiteY216" fmla="*/ 595832 h 1047180"/>
                <a:gd name="connsiteX217" fmla="*/ 456571 w 1833246"/>
                <a:gd name="connsiteY217" fmla="*/ 633391 h 1047180"/>
                <a:gd name="connsiteX218" fmla="*/ 412446 w 1833246"/>
                <a:gd name="connsiteY218" fmla="*/ 658206 h 1047180"/>
                <a:gd name="connsiteX219" fmla="*/ 412446 w 1833246"/>
                <a:gd name="connsiteY219" fmla="*/ 662261 h 1047180"/>
                <a:gd name="connsiteX220" fmla="*/ 463523 w 1833246"/>
                <a:gd name="connsiteY220" fmla="*/ 691710 h 1047180"/>
                <a:gd name="connsiteX221" fmla="*/ 470571 w 1833246"/>
                <a:gd name="connsiteY221" fmla="*/ 691710 h 1047180"/>
                <a:gd name="connsiteX222" fmla="*/ 514697 w 1833246"/>
                <a:gd name="connsiteY222" fmla="*/ 666220 h 1047180"/>
                <a:gd name="connsiteX223" fmla="*/ 514697 w 1833246"/>
                <a:gd name="connsiteY223" fmla="*/ 662165 h 1047180"/>
                <a:gd name="connsiteX224" fmla="*/ 463716 w 1833246"/>
                <a:gd name="connsiteY224" fmla="*/ 633198 h 1047180"/>
                <a:gd name="connsiteX225" fmla="*/ 456571 w 1833246"/>
                <a:gd name="connsiteY225" fmla="*/ 633102 h 1047180"/>
                <a:gd name="connsiteX226" fmla="*/ 392072 w 1833246"/>
                <a:gd name="connsiteY226" fmla="*/ 670565 h 1047180"/>
                <a:gd name="connsiteX227" fmla="*/ 348430 w 1833246"/>
                <a:gd name="connsiteY227" fmla="*/ 695766 h 1047180"/>
                <a:gd name="connsiteX228" fmla="*/ 348430 w 1833246"/>
                <a:gd name="connsiteY228" fmla="*/ 699821 h 1047180"/>
                <a:gd name="connsiteX229" fmla="*/ 399507 w 1833246"/>
                <a:gd name="connsiteY229" fmla="*/ 729366 h 1047180"/>
                <a:gd name="connsiteX230" fmla="*/ 406556 w 1833246"/>
                <a:gd name="connsiteY230" fmla="*/ 729366 h 1047180"/>
                <a:gd name="connsiteX231" fmla="*/ 450681 w 1833246"/>
                <a:gd name="connsiteY231" fmla="*/ 703876 h 1047180"/>
                <a:gd name="connsiteX232" fmla="*/ 450681 w 1833246"/>
                <a:gd name="connsiteY232" fmla="*/ 699821 h 1047180"/>
                <a:gd name="connsiteX233" fmla="*/ 399700 w 1833246"/>
                <a:gd name="connsiteY233" fmla="*/ 670372 h 1047180"/>
                <a:gd name="connsiteX234" fmla="*/ 392072 w 1833246"/>
                <a:gd name="connsiteY234" fmla="*/ 670275 h 1047180"/>
                <a:gd name="connsiteX235" fmla="*/ 721807 w 1833246"/>
                <a:gd name="connsiteY235" fmla="*/ 715946 h 1047180"/>
                <a:gd name="connsiteX236" fmla="*/ 765932 w 1833246"/>
                <a:gd name="connsiteY236" fmla="*/ 690455 h 1047180"/>
                <a:gd name="connsiteX237" fmla="*/ 765932 w 1833246"/>
                <a:gd name="connsiteY237" fmla="*/ 686400 h 1047180"/>
                <a:gd name="connsiteX238" fmla="*/ 714951 w 1833246"/>
                <a:gd name="connsiteY238" fmla="*/ 656951 h 1047180"/>
                <a:gd name="connsiteX239" fmla="*/ 707903 w 1833246"/>
                <a:gd name="connsiteY239" fmla="*/ 656951 h 1047180"/>
                <a:gd name="connsiteX240" fmla="*/ 663777 w 1833246"/>
                <a:gd name="connsiteY240" fmla="*/ 682441 h 1047180"/>
                <a:gd name="connsiteX241" fmla="*/ 663777 w 1833246"/>
                <a:gd name="connsiteY241" fmla="*/ 686496 h 1047180"/>
                <a:gd name="connsiteX242" fmla="*/ 714855 w 1833246"/>
                <a:gd name="connsiteY242" fmla="*/ 715946 h 1047180"/>
                <a:gd name="connsiteX243" fmla="*/ 721807 w 1833246"/>
                <a:gd name="connsiteY243" fmla="*/ 716139 h 1047180"/>
                <a:gd name="connsiteX244" fmla="*/ 1288389 w 1833246"/>
                <a:gd name="connsiteY244" fmla="*/ 153128 h 1047180"/>
                <a:gd name="connsiteX245" fmla="*/ 1244167 w 1833246"/>
                <a:gd name="connsiteY245" fmla="*/ 178619 h 1047180"/>
                <a:gd name="connsiteX246" fmla="*/ 1244167 w 1833246"/>
                <a:gd name="connsiteY246" fmla="*/ 182674 h 1047180"/>
                <a:gd name="connsiteX247" fmla="*/ 1295245 w 1833246"/>
                <a:gd name="connsiteY247" fmla="*/ 211641 h 1047180"/>
                <a:gd name="connsiteX248" fmla="*/ 1302293 w 1833246"/>
                <a:gd name="connsiteY248" fmla="*/ 211641 h 1047180"/>
                <a:gd name="connsiteX249" fmla="*/ 1346419 w 1833246"/>
                <a:gd name="connsiteY249" fmla="*/ 186150 h 1047180"/>
                <a:gd name="connsiteX250" fmla="*/ 1346419 w 1833246"/>
                <a:gd name="connsiteY250" fmla="*/ 182095 h 1047180"/>
                <a:gd name="connsiteX251" fmla="*/ 1295341 w 1833246"/>
                <a:gd name="connsiteY251" fmla="*/ 152549 h 1047180"/>
                <a:gd name="connsiteX252" fmla="*/ 1288389 w 1833246"/>
                <a:gd name="connsiteY252" fmla="*/ 152839 h 1047180"/>
                <a:gd name="connsiteX253" fmla="*/ 1210276 w 1833246"/>
                <a:gd name="connsiteY253" fmla="*/ 198219 h 1047180"/>
                <a:gd name="connsiteX254" fmla="*/ 1166151 w 1833246"/>
                <a:gd name="connsiteY254" fmla="*/ 223710 h 1047180"/>
                <a:gd name="connsiteX255" fmla="*/ 1166151 w 1833246"/>
                <a:gd name="connsiteY255" fmla="*/ 227765 h 1047180"/>
                <a:gd name="connsiteX256" fmla="*/ 1217228 w 1833246"/>
                <a:gd name="connsiteY256" fmla="*/ 257214 h 1047180"/>
                <a:gd name="connsiteX257" fmla="*/ 1224277 w 1833246"/>
                <a:gd name="connsiteY257" fmla="*/ 257214 h 1047180"/>
                <a:gd name="connsiteX258" fmla="*/ 1268402 w 1833246"/>
                <a:gd name="connsiteY258" fmla="*/ 231820 h 1047180"/>
                <a:gd name="connsiteX259" fmla="*/ 1268402 w 1833246"/>
                <a:gd name="connsiteY259" fmla="*/ 227669 h 1047180"/>
                <a:gd name="connsiteX260" fmla="*/ 1217422 w 1833246"/>
                <a:gd name="connsiteY260" fmla="*/ 198026 h 1047180"/>
                <a:gd name="connsiteX261" fmla="*/ 1210276 w 1833246"/>
                <a:gd name="connsiteY261" fmla="*/ 197930 h 1047180"/>
                <a:gd name="connsiteX262" fmla="*/ 1352598 w 1833246"/>
                <a:gd name="connsiteY262" fmla="*/ 115569 h 1047180"/>
                <a:gd name="connsiteX263" fmla="*/ 1308472 w 1833246"/>
                <a:gd name="connsiteY263" fmla="*/ 141059 h 1047180"/>
                <a:gd name="connsiteX264" fmla="*/ 1308472 w 1833246"/>
                <a:gd name="connsiteY264" fmla="*/ 145114 h 1047180"/>
                <a:gd name="connsiteX265" fmla="*/ 1359550 w 1833246"/>
                <a:gd name="connsiteY265" fmla="*/ 174564 h 1047180"/>
                <a:gd name="connsiteX266" fmla="*/ 1366598 w 1833246"/>
                <a:gd name="connsiteY266" fmla="*/ 174564 h 1047180"/>
                <a:gd name="connsiteX267" fmla="*/ 1410724 w 1833246"/>
                <a:gd name="connsiteY267" fmla="*/ 149073 h 1047180"/>
                <a:gd name="connsiteX268" fmla="*/ 1410724 w 1833246"/>
                <a:gd name="connsiteY268" fmla="*/ 145018 h 1047180"/>
                <a:gd name="connsiteX269" fmla="*/ 1359743 w 1833246"/>
                <a:gd name="connsiteY269" fmla="*/ 115569 h 1047180"/>
                <a:gd name="connsiteX270" fmla="*/ 1352598 w 1833246"/>
                <a:gd name="connsiteY270" fmla="*/ 115569 h 1047180"/>
                <a:gd name="connsiteX271" fmla="*/ 1018712 w 1833246"/>
                <a:gd name="connsiteY271" fmla="*/ 459882 h 1047180"/>
                <a:gd name="connsiteX272" fmla="*/ 1062838 w 1833246"/>
                <a:gd name="connsiteY272" fmla="*/ 434392 h 1047180"/>
                <a:gd name="connsiteX273" fmla="*/ 1062838 w 1833246"/>
                <a:gd name="connsiteY273" fmla="*/ 430337 h 1047180"/>
                <a:gd name="connsiteX274" fmla="*/ 1011857 w 1833246"/>
                <a:gd name="connsiteY274" fmla="*/ 401370 h 1047180"/>
                <a:gd name="connsiteX275" fmla="*/ 1004808 w 1833246"/>
                <a:gd name="connsiteY275" fmla="*/ 401370 h 1047180"/>
                <a:gd name="connsiteX276" fmla="*/ 960586 w 1833246"/>
                <a:gd name="connsiteY276" fmla="*/ 426475 h 1047180"/>
                <a:gd name="connsiteX277" fmla="*/ 960586 w 1833246"/>
                <a:gd name="connsiteY277" fmla="*/ 430530 h 1047180"/>
                <a:gd name="connsiteX278" fmla="*/ 1011664 w 1833246"/>
                <a:gd name="connsiteY278" fmla="*/ 460076 h 1047180"/>
                <a:gd name="connsiteX279" fmla="*/ 1019002 w 1833246"/>
                <a:gd name="connsiteY279" fmla="*/ 459882 h 1047180"/>
                <a:gd name="connsiteX280" fmla="*/ 1424242 w 1833246"/>
                <a:gd name="connsiteY280" fmla="*/ 78492 h 1047180"/>
                <a:gd name="connsiteX281" fmla="*/ 1417193 w 1833246"/>
                <a:gd name="connsiteY281" fmla="*/ 78492 h 1047180"/>
                <a:gd name="connsiteX282" fmla="*/ 1373068 w 1833246"/>
                <a:gd name="connsiteY282" fmla="*/ 103982 h 1047180"/>
                <a:gd name="connsiteX283" fmla="*/ 1373068 w 1833246"/>
                <a:gd name="connsiteY283" fmla="*/ 108037 h 1047180"/>
                <a:gd name="connsiteX284" fmla="*/ 1424145 w 1833246"/>
                <a:gd name="connsiteY284" fmla="*/ 137583 h 1047180"/>
                <a:gd name="connsiteX285" fmla="*/ 1431194 w 1833246"/>
                <a:gd name="connsiteY285" fmla="*/ 137583 h 1047180"/>
                <a:gd name="connsiteX286" fmla="*/ 1475319 w 1833246"/>
                <a:gd name="connsiteY286" fmla="*/ 112093 h 1047180"/>
                <a:gd name="connsiteX287" fmla="*/ 1475319 w 1833246"/>
                <a:gd name="connsiteY287" fmla="*/ 108037 h 1047180"/>
                <a:gd name="connsiteX288" fmla="*/ 786112 w 1833246"/>
                <a:gd name="connsiteY288" fmla="*/ 678386 h 1047180"/>
                <a:gd name="connsiteX289" fmla="*/ 830237 w 1833246"/>
                <a:gd name="connsiteY289" fmla="*/ 652895 h 1047180"/>
                <a:gd name="connsiteX290" fmla="*/ 830237 w 1833246"/>
                <a:gd name="connsiteY290" fmla="*/ 648840 h 1047180"/>
                <a:gd name="connsiteX291" fmla="*/ 779160 w 1833246"/>
                <a:gd name="connsiteY291" fmla="*/ 619874 h 1047180"/>
                <a:gd name="connsiteX292" fmla="*/ 772112 w 1833246"/>
                <a:gd name="connsiteY292" fmla="*/ 619874 h 1047180"/>
                <a:gd name="connsiteX293" fmla="*/ 727986 w 1833246"/>
                <a:gd name="connsiteY293" fmla="*/ 645364 h 1047180"/>
                <a:gd name="connsiteX294" fmla="*/ 727986 w 1833246"/>
                <a:gd name="connsiteY294" fmla="*/ 649419 h 1047180"/>
                <a:gd name="connsiteX295" fmla="*/ 778967 w 1833246"/>
                <a:gd name="connsiteY295" fmla="*/ 678965 h 1047180"/>
                <a:gd name="connsiteX296" fmla="*/ 786305 w 1833246"/>
                <a:gd name="connsiteY296" fmla="*/ 678386 h 1047180"/>
                <a:gd name="connsiteX297" fmla="*/ 1577184 w 1833246"/>
                <a:gd name="connsiteY297" fmla="*/ 221682 h 1047180"/>
                <a:gd name="connsiteX298" fmla="*/ 1621309 w 1833246"/>
                <a:gd name="connsiteY298" fmla="*/ 196192 h 1047180"/>
                <a:gd name="connsiteX299" fmla="*/ 1621309 w 1833246"/>
                <a:gd name="connsiteY299" fmla="*/ 192137 h 1047180"/>
                <a:gd name="connsiteX300" fmla="*/ 1570329 w 1833246"/>
                <a:gd name="connsiteY300" fmla="*/ 162687 h 1047180"/>
                <a:gd name="connsiteX301" fmla="*/ 1563280 w 1833246"/>
                <a:gd name="connsiteY301" fmla="*/ 162687 h 1047180"/>
                <a:gd name="connsiteX302" fmla="*/ 1519155 w 1833246"/>
                <a:gd name="connsiteY302" fmla="*/ 188178 h 1047180"/>
                <a:gd name="connsiteX303" fmla="*/ 1519155 w 1833246"/>
                <a:gd name="connsiteY303" fmla="*/ 192233 h 1047180"/>
                <a:gd name="connsiteX304" fmla="*/ 1570232 w 1833246"/>
                <a:gd name="connsiteY304" fmla="*/ 221199 h 1047180"/>
                <a:gd name="connsiteX305" fmla="*/ 1577377 w 1833246"/>
                <a:gd name="connsiteY305" fmla="*/ 221682 h 1047180"/>
                <a:gd name="connsiteX306" fmla="*/ 1439787 w 1833246"/>
                <a:gd name="connsiteY306" fmla="*/ 216855 h 1047180"/>
                <a:gd name="connsiteX307" fmla="*/ 1483912 w 1833246"/>
                <a:gd name="connsiteY307" fmla="*/ 191364 h 1047180"/>
                <a:gd name="connsiteX308" fmla="*/ 1483912 w 1833246"/>
                <a:gd name="connsiteY308" fmla="*/ 187309 h 1047180"/>
                <a:gd name="connsiteX309" fmla="*/ 1432932 w 1833246"/>
                <a:gd name="connsiteY309" fmla="*/ 157860 h 1047180"/>
                <a:gd name="connsiteX310" fmla="*/ 1425883 w 1833246"/>
                <a:gd name="connsiteY310" fmla="*/ 157860 h 1047180"/>
                <a:gd name="connsiteX311" fmla="*/ 1381564 w 1833246"/>
                <a:gd name="connsiteY311" fmla="*/ 183157 h 1047180"/>
                <a:gd name="connsiteX312" fmla="*/ 1381564 w 1833246"/>
                <a:gd name="connsiteY312" fmla="*/ 187212 h 1047180"/>
                <a:gd name="connsiteX313" fmla="*/ 1432642 w 1833246"/>
                <a:gd name="connsiteY313" fmla="*/ 216179 h 1047180"/>
                <a:gd name="connsiteX314" fmla="*/ 1439980 w 1833246"/>
                <a:gd name="connsiteY314" fmla="*/ 216855 h 1047180"/>
                <a:gd name="connsiteX315" fmla="*/ 1497140 w 1833246"/>
                <a:gd name="connsiteY315" fmla="*/ 120300 h 1047180"/>
                <a:gd name="connsiteX316" fmla="*/ 1490092 w 1833246"/>
                <a:gd name="connsiteY316" fmla="*/ 120300 h 1047180"/>
                <a:gd name="connsiteX317" fmla="*/ 1445966 w 1833246"/>
                <a:gd name="connsiteY317" fmla="*/ 145790 h 1047180"/>
                <a:gd name="connsiteX318" fmla="*/ 1445966 w 1833246"/>
                <a:gd name="connsiteY318" fmla="*/ 149846 h 1047180"/>
                <a:gd name="connsiteX319" fmla="*/ 1497044 w 1833246"/>
                <a:gd name="connsiteY319" fmla="*/ 179391 h 1047180"/>
                <a:gd name="connsiteX320" fmla="*/ 1504092 w 1833246"/>
                <a:gd name="connsiteY320" fmla="*/ 179391 h 1047180"/>
                <a:gd name="connsiteX321" fmla="*/ 1548218 w 1833246"/>
                <a:gd name="connsiteY321" fmla="*/ 153901 h 1047180"/>
                <a:gd name="connsiteX322" fmla="*/ 1548218 w 1833246"/>
                <a:gd name="connsiteY322" fmla="*/ 149846 h 1047180"/>
                <a:gd name="connsiteX323" fmla="*/ 1510658 w 1833246"/>
                <a:gd name="connsiteY323" fmla="*/ 112479 h 1047180"/>
                <a:gd name="connsiteX324" fmla="*/ 1634634 w 1833246"/>
                <a:gd name="connsiteY324" fmla="*/ 184026 h 1047180"/>
                <a:gd name="connsiteX325" fmla="*/ 1641683 w 1833246"/>
                <a:gd name="connsiteY325" fmla="*/ 184026 h 1047180"/>
                <a:gd name="connsiteX326" fmla="*/ 1685808 w 1833246"/>
                <a:gd name="connsiteY326" fmla="*/ 158535 h 1047180"/>
                <a:gd name="connsiteX327" fmla="*/ 1685808 w 1833246"/>
                <a:gd name="connsiteY327" fmla="*/ 154480 h 1047180"/>
                <a:gd name="connsiteX328" fmla="*/ 1561832 w 1833246"/>
                <a:gd name="connsiteY328" fmla="*/ 82933 h 1047180"/>
                <a:gd name="connsiteX329" fmla="*/ 1554783 w 1833246"/>
                <a:gd name="connsiteY329" fmla="*/ 82933 h 1047180"/>
                <a:gd name="connsiteX330" fmla="*/ 1510658 w 1833246"/>
                <a:gd name="connsiteY330" fmla="*/ 108424 h 1047180"/>
                <a:gd name="connsiteX331" fmla="*/ 1510851 w 1833246"/>
                <a:gd name="connsiteY331" fmla="*/ 112769 h 1047180"/>
                <a:gd name="connsiteX332" fmla="*/ 1361288 w 1833246"/>
                <a:gd name="connsiteY332" fmla="*/ 194743 h 1047180"/>
                <a:gd name="connsiteX333" fmla="*/ 1317162 w 1833246"/>
                <a:gd name="connsiteY333" fmla="*/ 220234 h 1047180"/>
                <a:gd name="connsiteX334" fmla="*/ 1317162 w 1833246"/>
                <a:gd name="connsiteY334" fmla="*/ 224289 h 1047180"/>
                <a:gd name="connsiteX335" fmla="*/ 1368240 w 1833246"/>
                <a:gd name="connsiteY335" fmla="*/ 253738 h 1047180"/>
                <a:gd name="connsiteX336" fmla="*/ 1375288 w 1833246"/>
                <a:gd name="connsiteY336" fmla="*/ 253738 h 1047180"/>
                <a:gd name="connsiteX337" fmla="*/ 1419414 w 1833246"/>
                <a:gd name="connsiteY337" fmla="*/ 228345 h 1047180"/>
                <a:gd name="connsiteX338" fmla="*/ 1419414 w 1833246"/>
                <a:gd name="connsiteY338" fmla="*/ 224193 h 1047180"/>
                <a:gd name="connsiteX339" fmla="*/ 1368336 w 1833246"/>
                <a:gd name="connsiteY339" fmla="*/ 194743 h 1047180"/>
                <a:gd name="connsiteX340" fmla="*/ 1361288 w 1833246"/>
                <a:gd name="connsiteY340" fmla="*/ 194743 h 1047180"/>
                <a:gd name="connsiteX341" fmla="*/ 875715 w 1833246"/>
                <a:gd name="connsiteY341" fmla="*/ 474752 h 1047180"/>
                <a:gd name="connsiteX342" fmla="*/ 831203 w 1833246"/>
                <a:gd name="connsiteY342" fmla="*/ 500725 h 1047180"/>
                <a:gd name="connsiteX343" fmla="*/ 831203 w 1833246"/>
                <a:gd name="connsiteY343" fmla="*/ 504780 h 1047180"/>
                <a:gd name="connsiteX344" fmla="*/ 882184 w 1833246"/>
                <a:gd name="connsiteY344" fmla="*/ 534230 h 1047180"/>
                <a:gd name="connsiteX345" fmla="*/ 889232 w 1833246"/>
                <a:gd name="connsiteY345" fmla="*/ 534230 h 1047180"/>
                <a:gd name="connsiteX346" fmla="*/ 933358 w 1833246"/>
                <a:gd name="connsiteY346" fmla="*/ 508739 h 1047180"/>
                <a:gd name="connsiteX347" fmla="*/ 933358 w 1833246"/>
                <a:gd name="connsiteY347" fmla="*/ 504684 h 1047180"/>
                <a:gd name="connsiteX348" fmla="*/ 882280 w 1833246"/>
                <a:gd name="connsiteY348" fmla="*/ 475138 h 1047180"/>
                <a:gd name="connsiteX349" fmla="*/ 875715 w 1833246"/>
                <a:gd name="connsiteY349" fmla="*/ 475235 h 1047180"/>
                <a:gd name="connsiteX350" fmla="*/ 1505830 w 1833246"/>
                <a:gd name="connsiteY350" fmla="*/ 258276 h 1047180"/>
                <a:gd name="connsiteX351" fmla="*/ 1512879 w 1833246"/>
                <a:gd name="connsiteY351" fmla="*/ 258276 h 1047180"/>
                <a:gd name="connsiteX352" fmla="*/ 1557004 w 1833246"/>
                <a:gd name="connsiteY352" fmla="*/ 232786 h 1047180"/>
                <a:gd name="connsiteX353" fmla="*/ 1557004 w 1833246"/>
                <a:gd name="connsiteY353" fmla="*/ 228731 h 1047180"/>
                <a:gd name="connsiteX354" fmla="*/ 1506023 w 1833246"/>
                <a:gd name="connsiteY354" fmla="*/ 199764 h 1047180"/>
                <a:gd name="connsiteX355" fmla="*/ 1498975 w 1833246"/>
                <a:gd name="connsiteY355" fmla="*/ 199764 h 1047180"/>
                <a:gd name="connsiteX356" fmla="*/ 1454849 w 1833246"/>
                <a:gd name="connsiteY356" fmla="*/ 225255 h 1047180"/>
                <a:gd name="connsiteX357" fmla="*/ 1454849 w 1833246"/>
                <a:gd name="connsiteY357" fmla="*/ 229310 h 1047180"/>
                <a:gd name="connsiteX358" fmla="*/ 940213 w 1833246"/>
                <a:gd name="connsiteY358" fmla="*/ 437482 h 1047180"/>
                <a:gd name="connsiteX359" fmla="*/ 896088 w 1833246"/>
                <a:gd name="connsiteY359" fmla="*/ 462972 h 1047180"/>
                <a:gd name="connsiteX360" fmla="*/ 896088 w 1833246"/>
                <a:gd name="connsiteY360" fmla="*/ 467028 h 1047180"/>
                <a:gd name="connsiteX361" fmla="*/ 947069 w 1833246"/>
                <a:gd name="connsiteY361" fmla="*/ 496959 h 1047180"/>
                <a:gd name="connsiteX362" fmla="*/ 954020 w 1833246"/>
                <a:gd name="connsiteY362" fmla="*/ 496959 h 1047180"/>
                <a:gd name="connsiteX363" fmla="*/ 998243 w 1833246"/>
                <a:gd name="connsiteY363" fmla="*/ 471469 h 1047180"/>
                <a:gd name="connsiteX364" fmla="*/ 998243 w 1833246"/>
                <a:gd name="connsiteY364" fmla="*/ 467414 h 1047180"/>
                <a:gd name="connsiteX365" fmla="*/ 947069 w 1833246"/>
                <a:gd name="connsiteY365" fmla="*/ 438158 h 1047180"/>
                <a:gd name="connsiteX366" fmla="*/ 940213 w 1833246"/>
                <a:gd name="connsiteY366" fmla="*/ 437965 h 1047180"/>
                <a:gd name="connsiteX367" fmla="*/ 456764 w 1833246"/>
                <a:gd name="connsiteY367" fmla="*/ 863964 h 1047180"/>
                <a:gd name="connsiteX368" fmla="*/ 463812 w 1833246"/>
                <a:gd name="connsiteY368" fmla="*/ 863964 h 1047180"/>
                <a:gd name="connsiteX369" fmla="*/ 507938 w 1833246"/>
                <a:gd name="connsiteY369" fmla="*/ 838473 h 1047180"/>
                <a:gd name="connsiteX370" fmla="*/ 507938 w 1833246"/>
                <a:gd name="connsiteY370" fmla="*/ 834418 h 1047180"/>
                <a:gd name="connsiteX371" fmla="*/ 456957 w 1833246"/>
                <a:gd name="connsiteY371" fmla="*/ 804969 h 1047180"/>
                <a:gd name="connsiteX372" fmla="*/ 449909 w 1833246"/>
                <a:gd name="connsiteY372" fmla="*/ 804969 h 1047180"/>
                <a:gd name="connsiteX373" fmla="*/ 405783 w 1833246"/>
                <a:gd name="connsiteY373" fmla="*/ 830459 h 1047180"/>
                <a:gd name="connsiteX374" fmla="*/ 405783 w 1833246"/>
                <a:gd name="connsiteY374" fmla="*/ 834515 h 1047180"/>
                <a:gd name="connsiteX375" fmla="*/ 359727 w 1833246"/>
                <a:gd name="connsiteY375" fmla="*/ 772719 h 1047180"/>
                <a:gd name="connsiteX376" fmla="*/ 315601 w 1833246"/>
                <a:gd name="connsiteY376" fmla="*/ 798210 h 1047180"/>
                <a:gd name="connsiteX377" fmla="*/ 315601 w 1833246"/>
                <a:gd name="connsiteY377" fmla="*/ 802265 h 1047180"/>
                <a:gd name="connsiteX378" fmla="*/ 366679 w 1833246"/>
                <a:gd name="connsiteY378" fmla="*/ 831232 h 1047180"/>
                <a:gd name="connsiteX379" fmla="*/ 373727 w 1833246"/>
                <a:gd name="connsiteY379" fmla="*/ 831232 h 1047180"/>
                <a:gd name="connsiteX380" fmla="*/ 417853 w 1833246"/>
                <a:gd name="connsiteY380" fmla="*/ 805741 h 1047180"/>
                <a:gd name="connsiteX381" fmla="*/ 417853 w 1833246"/>
                <a:gd name="connsiteY381" fmla="*/ 801686 h 1047180"/>
                <a:gd name="connsiteX382" fmla="*/ 366872 w 1833246"/>
                <a:gd name="connsiteY382" fmla="*/ 772237 h 1047180"/>
                <a:gd name="connsiteX383" fmla="*/ 359727 w 1833246"/>
                <a:gd name="connsiteY383" fmla="*/ 773202 h 1047180"/>
                <a:gd name="connsiteX384" fmla="*/ 528311 w 1833246"/>
                <a:gd name="connsiteY384" fmla="*/ 826887 h 1047180"/>
                <a:gd name="connsiteX385" fmla="*/ 572436 w 1833246"/>
                <a:gd name="connsiteY385" fmla="*/ 801396 h 1047180"/>
                <a:gd name="connsiteX386" fmla="*/ 572436 w 1833246"/>
                <a:gd name="connsiteY386" fmla="*/ 797341 h 1047180"/>
                <a:gd name="connsiteX387" fmla="*/ 521456 w 1833246"/>
                <a:gd name="connsiteY387" fmla="*/ 768375 h 1047180"/>
                <a:gd name="connsiteX388" fmla="*/ 514407 w 1833246"/>
                <a:gd name="connsiteY388" fmla="*/ 768375 h 1047180"/>
                <a:gd name="connsiteX389" fmla="*/ 469992 w 1833246"/>
                <a:gd name="connsiteY389" fmla="*/ 793382 h 1047180"/>
                <a:gd name="connsiteX390" fmla="*/ 469992 w 1833246"/>
                <a:gd name="connsiteY390" fmla="*/ 797438 h 1047180"/>
                <a:gd name="connsiteX391" fmla="*/ 521069 w 1833246"/>
                <a:gd name="connsiteY391" fmla="*/ 826983 h 1047180"/>
                <a:gd name="connsiteX392" fmla="*/ 528311 w 1833246"/>
                <a:gd name="connsiteY392" fmla="*/ 827369 h 1047180"/>
                <a:gd name="connsiteX393" fmla="*/ 592810 w 1833246"/>
                <a:gd name="connsiteY393" fmla="*/ 789616 h 1047180"/>
                <a:gd name="connsiteX394" fmla="*/ 636935 w 1833246"/>
                <a:gd name="connsiteY394" fmla="*/ 764126 h 1047180"/>
                <a:gd name="connsiteX395" fmla="*/ 636935 w 1833246"/>
                <a:gd name="connsiteY395" fmla="*/ 760071 h 1047180"/>
                <a:gd name="connsiteX396" fmla="*/ 585954 w 1833246"/>
                <a:gd name="connsiteY396" fmla="*/ 730622 h 1047180"/>
                <a:gd name="connsiteX397" fmla="*/ 578906 w 1833246"/>
                <a:gd name="connsiteY397" fmla="*/ 730622 h 1047180"/>
                <a:gd name="connsiteX398" fmla="*/ 534780 w 1833246"/>
                <a:gd name="connsiteY398" fmla="*/ 756112 h 1047180"/>
                <a:gd name="connsiteX399" fmla="*/ 534780 w 1833246"/>
                <a:gd name="connsiteY399" fmla="*/ 760167 h 1047180"/>
                <a:gd name="connsiteX400" fmla="*/ 585858 w 1833246"/>
                <a:gd name="connsiteY400" fmla="*/ 789134 h 1047180"/>
                <a:gd name="connsiteX401" fmla="*/ 592810 w 1833246"/>
                <a:gd name="connsiteY401" fmla="*/ 790099 h 1047180"/>
                <a:gd name="connsiteX402" fmla="*/ 657308 w 1833246"/>
                <a:gd name="connsiteY402" fmla="*/ 752443 h 1047180"/>
                <a:gd name="connsiteX403" fmla="*/ 701433 w 1833246"/>
                <a:gd name="connsiteY403" fmla="*/ 726953 h 1047180"/>
                <a:gd name="connsiteX404" fmla="*/ 701433 w 1833246"/>
                <a:gd name="connsiteY404" fmla="*/ 722898 h 1047180"/>
                <a:gd name="connsiteX405" fmla="*/ 650453 w 1833246"/>
                <a:gd name="connsiteY405" fmla="*/ 693352 h 1047180"/>
                <a:gd name="connsiteX406" fmla="*/ 643404 w 1833246"/>
                <a:gd name="connsiteY406" fmla="*/ 693352 h 1047180"/>
                <a:gd name="connsiteX407" fmla="*/ 599472 w 1833246"/>
                <a:gd name="connsiteY407" fmla="*/ 719228 h 1047180"/>
                <a:gd name="connsiteX408" fmla="*/ 599472 w 1833246"/>
                <a:gd name="connsiteY408" fmla="*/ 723284 h 1047180"/>
                <a:gd name="connsiteX409" fmla="*/ 650549 w 1833246"/>
                <a:gd name="connsiteY409" fmla="*/ 752733 h 1047180"/>
                <a:gd name="connsiteX410" fmla="*/ 657405 w 1833246"/>
                <a:gd name="connsiteY410" fmla="*/ 752926 h 1047180"/>
                <a:gd name="connsiteX411" fmla="*/ 424225 w 1833246"/>
                <a:gd name="connsiteY411" fmla="*/ 735449 h 1047180"/>
                <a:gd name="connsiteX412" fmla="*/ 380100 w 1833246"/>
                <a:gd name="connsiteY412" fmla="*/ 760940 h 1047180"/>
                <a:gd name="connsiteX413" fmla="*/ 380100 w 1833246"/>
                <a:gd name="connsiteY413" fmla="*/ 764995 h 1047180"/>
                <a:gd name="connsiteX414" fmla="*/ 431177 w 1833246"/>
                <a:gd name="connsiteY414" fmla="*/ 794444 h 1047180"/>
                <a:gd name="connsiteX415" fmla="*/ 438226 w 1833246"/>
                <a:gd name="connsiteY415" fmla="*/ 794444 h 1047180"/>
                <a:gd name="connsiteX416" fmla="*/ 482351 w 1833246"/>
                <a:gd name="connsiteY416" fmla="*/ 768954 h 1047180"/>
                <a:gd name="connsiteX417" fmla="*/ 482351 w 1833246"/>
                <a:gd name="connsiteY417" fmla="*/ 764899 h 1047180"/>
                <a:gd name="connsiteX418" fmla="*/ 431370 w 1833246"/>
                <a:gd name="connsiteY418" fmla="*/ 735353 h 1047180"/>
                <a:gd name="connsiteX419" fmla="*/ 424225 w 1833246"/>
                <a:gd name="connsiteY419" fmla="*/ 735932 h 1047180"/>
                <a:gd name="connsiteX420" fmla="*/ 488724 w 1833246"/>
                <a:gd name="connsiteY420" fmla="*/ 698180 h 1047180"/>
                <a:gd name="connsiteX421" fmla="*/ 444984 w 1833246"/>
                <a:gd name="connsiteY421" fmla="*/ 724152 h 1047180"/>
                <a:gd name="connsiteX422" fmla="*/ 444984 w 1833246"/>
                <a:gd name="connsiteY422" fmla="*/ 728208 h 1047180"/>
                <a:gd name="connsiteX423" fmla="*/ 496062 w 1833246"/>
                <a:gd name="connsiteY423" fmla="*/ 757657 h 1047180"/>
                <a:gd name="connsiteX424" fmla="*/ 503110 w 1833246"/>
                <a:gd name="connsiteY424" fmla="*/ 757657 h 1047180"/>
                <a:gd name="connsiteX425" fmla="*/ 547236 w 1833246"/>
                <a:gd name="connsiteY425" fmla="*/ 732167 h 1047180"/>
                <a:gd name="connsiteX426" fmla="*/ 547236 w 1833246"/>
                <a:gd name="connsiteY426" fmla="*/ 728111 h 1047180"/>
                <a:gd name="connsiteX427" fmla="*/ 496255 w 1833246"/>
                <a:gd name="connsiteY427" fmla="*/ 698662 h 1047180"/>
                <a:gd name="connsiteX428" fmla="*/ 488724 w 1833246"/>
                <a:gd name="connsiteY428" fmla="*/ 698662 h 1047180"/>
                <a:gd name="connsiteX429" fmla="*/ 746718 w 1833246"/>
                <a:gd name="connsiteY429" fmla="*/ 549196 h 1047180"/>
                <a:gd name="connsiteX430" fmla="*/ 702592 w 1833246"/>
                <a:gd name="connsiteY430" fmla="*/ 574686 h 1047180"/>
                <a:gd name="connsiteX431" fmla="*/ 702592 w 1833246"/>
                <a:gd name="connsiteY431" fmla="*/ 578741 h 1047180"/>
                <a:gd name="connsiteX432" fmla="*/ 753573 w 1833246"/>
                <a:gd name="connsiteY432" fmla="*/ 608191 h 1047180"/>
                <a:gd name="connsiteX433" fmla="*/ 760622 w 1833246"/>
                <a:gd name="connsiteY433" fmla="*/ 608191 h 1047180"/>
                <a:gd name="connsiteX434" fmla="*/ 804747 w 1833246"/>
                <a:gd name="connsiteY434" fmla="*/ 582700 h 1047180"/>
                <a:gd name="connsiteX435" fmla="*/ 804747 w 1833246"/>
                <a:gd name="connsiteY435" fmla="*/ 578645 h 1047180"/>
                <a:gd name="connsiteX436" fmla="*/ 753959 w 1833246"/>
                <a:gd name="connsiteY436" fmla="*/ 549871 h 1047180"/>
                <a:gd name="connsiteX437" fmla="*/ 746718 w 1833246"/>
                <a:gd name="connsiteY437" fmla="*/ 549678 h 1047180"/>
                <a:gd name="connsiteX438" fmla="*/ 682219 w 1833246"/>
                <a:gd name="connsiteY438" fmla="*/ 586466 h 1047180"/>
                <a:gd name="connsiteX439" fmla="*/ 638094 w 1833246"/>
                <a:gd name="connsiteY439" fmla="*/ 612439 h 1047180"/>
                <a:gd name="connsiteX440" fmla="*/ 638094 w 1833246"/>
                <a:gd name="connsiteY440" fmla="*/ 616494 h 1047180"/>
                <a:gd name="connsiteX441" fmla="*/ 689075 w 1833246"/>
                <a:gd name="connsiteY441" fmla="*/ 645943 h 1047180"/>
                <a:gd name="connsiteX442" fmla="*/ 696123 w 1833246"/>
                <a:gd name="connsiteY442" fmla="*/ 645943 h 1047180"/>
                <a:gd name="connsiteX443" fmla="*/ 740248 w 1833246"/>
                <a:gd name="connsiteY443" fmla="*/ 620453 h 1047180"/>
                <a:gd name="connsiteX444" fmla="*/ 740248 w 1833246"/>
                <a:gd name="connsiteY444" fmla="*/ 616398 h 1047180"/>
                <a:gd name="connsiteX445" fmla="*/ 689171 w 1833246"/>
                <a:gd name="connsiteY445" fmla="*/ 586948 h 1047180"/>
                <a:gd name="connsiteX446" fmla="*/ 682219 w 1833246"/>
                <a:gd name="connsiteY446" fmla="*/ 586948 h 1047180"/>
                <a:gd name="connsiteX447" fmla="*/ 811216 w 1833246"/>
                <a:gd name="connsiteY447" fmla="*/ 512022 h 1047180"/>
                <a:gd name="connsiteX448" fmla="*/ 767091 w 1833246"/>
                <a:gd name="connsiteY448" fmla="*/ 537416 h 1047180"/>
                <a:gd name="connsiteX449" fmla="*/ 767091 w 1833246"/>
                <a:gd name="connsiteY449" fmla="*/ 541568 h 1047180"/>
                <a:gd name="connsiteX450" fmla="*/ 818072 w 1833246"/>
                <a:gd name="connsiteY450" fmla="*/ 570534 h 1047180"/>
                <a:gd name="connsiteX451" fmla="*/ 825120 w 1833246"/>
                <a:gd name="connsiteY451" fmla="*/ 570534 h 1047180"/>
                <a:gd name="connsiteX452" fmla="*/ 869245 w 1833246"/>
                <a:gd name="connsiteY452" fmla="*/ 545044 h 1047180"/>
                <a:gd name="connsiteX453" fmla="*/ 869245 w 1833246"/>
                <a:gd name="connsiteY453" fmla="*/ 540988 h 1047180"/>
                <a:gd name="connsiteX454" fmla="*/ 818168 w 1833246"/>
                <a:gd name="connsiteY454" fmla="*/ 511539 h 1047180"/>
                <a:gd name="connsiteX455" fmla="*/ 811216 w 1833246"/>
                <a:gd name="connsiteY455" fmla="*/ 512505 h 1047180"/>
                <a:gd name="connsiteX456" fmla="*/ 553222 w 1833246"/>
                <a:gd name="connsiteY456" fmla="*/ 660909 h 1047180"/>
                <a:gd name="connsiteX457" fmla="*/ 509097 w 1833246"/>
                <a:gd name="connsiteY457" fmla="*/ 687172 h 1047180"/>
                <a:gd name="connsiteX458" fmla="*/ 509097 w 1833246"/>
                <a:gd name="connsiteY458" fmla="*/ 691228 h 1047180"/>
                <a:gd name="connsiteX459" fmla="*/ 560174 w 1833246"/>
                <a:gd name="connsiteY459" fmla="*/ 720773 h 1047180"/>
                <a:gd name="connsiteX460" fmla="*/ 567223 w 1833246"/>
                <a:gd name="connsiteY460" fmla="*/ 720773 h 1047180"/>
                <a:gd name="connsiteX461" fmla="*/ 611348 w 1833246"/>
                <a:gd name="connsiteY461" fmla="*/ 695283 h 1047180"/>
                <a:gd name="connsiteX462" fmla="*/ 611348 w 1833246"/>
                <a:gd name="connsiteY462" fmla="*/ 691228 h 1047180"/>
                <a:gd name="connsiteX463" fmla="*/ 560367 w 1833246"/>
                <a:gd name="connsiteY463" fmla="*/ 662261 h 1047180"/>
                <a:gd name="connsiteX464" fmla="*/ 553222 w 1833246"/>
                <a:gd name="connsiteY464" fmla="*/ 661392 h 1047180"/>
                <a:gd name="connsiteX465" fmla="*/ 617721 w 1833246"/>
                <a:gd name="connsiteY465" fmla="*/ 623736 h 1047180"/>
                <a:gd name="connsiteX466" fmla="*/ 573595 w 1833246"/>
                <a:gd name="connsiteY466" fmla="*/ 649226 h 1047180"/>
                <a:gd name="connsiteX467" fmla="*/ 573595 w 1833246"/>
                <a:gd name="connsiteY467" fmla="*/ 653281 h 1047180"/>
                <a:gd name="connsiteX468" fmla="*/ 624576 w 1833246"/>
                <a:gd name="connsiteY468" fmla="*/ 682248 h 1047180"/>
                <a:gd name="connsiteX469" fmla="*/ 631625 w 1833246"/>
                <a:gd name="connsiteY469" fmla="*/ 682248 h 1047180"/>
                <a:gd name="connsiteX470" fmla="*/ 675750 w 1833246"/>
                <a:gd name="connsiteY470" fmla="*/ 656854 h 1047180"/>
                <a:gd name="connsiteX471" fmla="*/ 675750 w 1833246"/>
                <a:gd name="connsiteY471" fmla="*/ 652702 h 1047180"/>
                <a:gd name="connsiteX472" fmla="*/ 624673 w 1833246"/>
                <a:gd name="connsiteY472" fmla="*/ 623253 h 1047180"/>
                <a:gd name="connsiteX473" fmla="*/ 617721 w 1833246"/>
                <a:gd name="connsiteY473" fmla="*/ 624219 h 1047180"/>
                <a:gd name="connsiteX474" fmla="*/ 570505 w 1833246"/>
                <a:gd name="connsiteY474" fmla="*/ 887137 h 1047180"/>
                <a:gd name="connsiteX475" fmla="*/ 614631 w 1833246"/>
                <a:gd name="connsiteY475" fmla="*/ 861646 h 1047180"/>
                <a:gd name="connsiteX476" fmla="*/ 614631 w 1833246"/>
                <a:gd name="connsiteY476" fmla="*/ 857591 h 1047180"/>
                <a:gd name="connsiteX477" fmla="*/ 563553 w 1833246"/>
                <a:gd name="connsiteY477" fmla="*/ 828625 h 1047180"/>
                <a:gd name="connsiteX478" fmla="*/ 556505 w 1833246"/>
                <a:gd name="connsiteY478" fmla="*/ 828625 h 1047180"/>
                <a:gd name="connsiteX479" fmla="*/ 512573 w 1833246"/>
                <a:gd name="connsiteY479" fmla="*/ 853439 h 1047180"/>
                <a:gd name="connsiteX480" fmla="*/ 512573 w 1833246"/>
                <a:gd name="connsiteY480" fmla="*/ 857495 h 1047180"/>
                <a:gd name="connsiteX481" fmla="*/ 563553 w 1833246"/>
                <a:gd name="connsiteY481" fmla="*/ 886944 h 1047180"/>
                <a:gd name="connsiteX482" fmla="*/ 570505 w 1833246"/>
                <a:gd name="connsiteY482" fmla="*/ 887137 h 1047180"/>
                <a:gd name="connsiteX483" fmla="*/ 192011 w 1833246"/>
                <a:gd name="connsiteY483" fmla="*/ 848515 h 1047180"/>
                <a:gd name="connsiteX484" fmla="*/ 140934 w 1833246"/>
                <a:gd name="connsiteY484" fmla="*/ 819066 h 1047180"/>
                <a:gd name="connsiteX485" fmla="*/ 133885 w 1833246"/>
                <a:gd name="connsiteY485" fmla="*/ 819066 h 1047180"/>
                <a:gd name="connsiteX486" fmla="*/ 89760 w 1833246"/>
                <a:gd name="connsiteY486" fmla="*/ 844556 h 1047180"/>
                <a:gd name="connsiteX487" fmla="*/ 89760 w 1833246"/>
                <a:gd name="connsiteY487" fmla="*/ 848612 h 1047180"/>
                <a:gd name="connsiteX488" fmla="*/ 140741 w 1833246"/>
                <a:gd name="connsiteY488" fmla="*/ 878061 h 1047180"/>
                <a:gd name="connsiteX489" fmla="*/ 147789 w 1833246"/>
                <a:gd name="connsiteY489" fmla="*/ 878061 h 1047180"/>
                <a:gd name="connsiteX490" fmla="*/ 191915 w 1833246"/>
                <a:gd name="connsiteY490" fmla="*/ 852570 h 1047180"/>
                <a:gd name="connsiteX491" fmla="*/ 192108 w 1833246"/>
                <a:gd name="connsiteY491" fmla="*/ 848901 h 1047180"/>
                <a:gd name="connsiteX492" fmla="*/ 288566 w 1833246"/>
                <a:gd name="connsiteY492" fmla="*/ 876902 h 1047180"/>
                <a:gd name="connsiteX493" fmla="*/ 237488 w 1833246"/>
                <a:gd name="connsiteY493" fmla="*/ 847453 h 1047180"/>
                <a:gd name="connsiteX494" fmla="*/ 230536 w 1833246"/>
                <a:gd name="connsiteY494" fmla="*/ 847453 h 1047180"/>
                <a:gd name="connsiteX495" fmla="*/ 162948 w 1833246"/>
                <a:gd name="connsiteY495" fmla="*/ 886654 h 1047180"/>
                <a:gd name="connsiteX496" fmla="*/ 162948 w 1833246"/>
                <a:gd name="connsiteY496" fmla="*/ 890709 h 1047180"/>
                <a:gd name="connsiteX497" fmla="*/ 213929 w 1833246"/>
                <a:gd name="connsiteY497" fmla="*/ 919676 h 1047180"/>
                <a:gd name="connsiteX498" fmla="*/ 220978 w 1833246"/>
                <a:gd name="connsiteY498" fmla="*/ 919676 h 1047180"/>
                <a:gd name="connsiteX499" fmla="*/ 288566 w 1833246"/>
                <a:gd name="connsiteY499" fmla="*/ 880474 h 1047180"/>
                <a:gd name="connsiteX500" fmla="*/ 288759 w 1833246"/>
                <a:gd name="connsiteY500" fmla="*/ 877288 h 1047180"/>
                <a:gd name="connsiteX501" fmla="*/ 113609 w 1833246"/>
                <a:gd name="connsiteY501" fmla="*/ 791548 h 1047180"/>
                <a:gd name="connsiteX502" fmla="*/ 62531 w 1833246"/>
                <a:gd name="connsiteY502" fmla="*/ 762099 h 1047180"/>
                <a:gd name="connsiteX503" fmla="*/ 55483 w 1833246"/>
                <a:gd name="connsiteY503" fmla="*/ 762099 h 1047180"/>
                <a:gd name="connsiteX504" fmla="*/ 1412 w 1833246"/>
                <a:gd name="connsiteY504" fmla="*/ 793382 h 1047180"/>
                <a:gd name="connsiteX505" fmla="*/ 1412 w 1833246"/>
                <a:gd name="connsiteY505" fmla="*/ 797438 h 1047180"/>
                <a:gd name="connsiteX506" fmla="*/ 52490 w 1833246"/>
                <a:gd name="connsiteY506" fmla="*/ 826887 h 1047180"/>
                <a:gd name="connsiteX507" fmla="*/ 59538 w 1833246"/>
                <a:gd name="connsiteY507" fmla="*/ 826887 h 1047180"/>
                <a:gd name="connsiteX508" fmla="*/ 113802 w 1833246"/>
                <a:gd name="connsiteY508" fmla="*/ 795506 h 1047180"/>
                <a:gd name="connsiteX509" fmla="*/ 113802 w 1833246"/>
                <a:gd name="connsiteY509" fmla="*/ 791934 h 1047180"/>
                <a:gd name="connsiteX510" fmla="*/ 155224 w 1833246"/>
                <a:gd name="connsiteY510" fmla="*/ 767506 h 1047180"/>
                <a:gd name="connsiteX511" fmla="*/ 162272 w 1833246"/>
                <a:gd name="connsiteY511" fmla="*/ 767506 h 1047180"/>
                <a:gd name="connsiteX512" fmla="*/ 206398 w 1833246"/>
                <a:gd name="connsiteY512" fmla="*/ 742015 h 1047180"/>
                <a:gd name="connsiteX513" fmla="*/ 206398 w 1833246"/>
                <a:gd name="connsiteY513" fmla="*/ 737960 h 1047180"/>
                <a:gd name="connsiteX514" fmla="*/ 155320 w 1833246"/>
                <a:gd name="connsiteY514" fmla="*/ 708994 h 1047180"/>
                <a:gd name="connsiteX515" fmla="*/ 148272 w 1833246"/>
                <a:gd name="connsiteY515" fmla="*/ 708994 h 1047180"/>
                <a:gd name="connsiteX516" fmla="*/ 104146 w 1833246"/>
                <a:gd name="connsiteY516" fmla="*/ 734484 h 1047180"/>
                <a:gd name="connsiteX517" fmla="*/ 104146 w 1833246"/>
                <a:gd name="connsiteY517" fmla="*/ 738539 h 1047180"/>
                <a:gd name="connsiteX518" fmla="*/ 378651 w 1833246"/>
                <a:gd name="connsiteY518" fmla="*/ 909248 h 1047180"/>
                <a:gd name="connsiteX519" fmla="*/ 327574 w 1833246"/>
                <a:gd name="connsiteY519" fmla="*/ 880281 h 1047180"/>
                <a:gd name="connsiteX520" fmla="*/ 320525 w 1833246"/>
                <a:gd name="connsiteY520" fmla="*/ 880281 h 1047180"/>
                <a:gd name="connsiteX521" fmla="*/ 235654 w 1833246"/>
                <a:gd name="connsiteY521" fmla="*/ 928559 h 1047180"/>
                <a:gd name="connsiteX522" fmla="*/ 235654 w 1833246"/>
                <a:gd name="connsiteY522" fmla="*/ 932614 h 1047180"/>
                <a:gd name="connsiteX523" fmla="*/ 286731 w 1833246"/>
                <a:gd name="connsiteY523" fmla="*/ 962063 h 1047180"/>
                <a:gd name="connsiteX524" fmla="*/ 293683 w 1833246"/>
                <a:gd name="connsiteY524" fmla="*/ 962063 h 1047180"/>
                <a:gd name="connsiteX525" fmla="*/ 378651 w 1833246"/>
                <a:gd name="connsiteY525" fmla="*/ 913014 h 1047180"/>
                <a:gd name="connsiteX526" fmla="*/ 378651 w 1833246"/>
                <a:gd name="connsiteY526" fmla="*/ 909248 h 1047180"/>
                <a:gd name="connsiteX527" fmla="*/ 421039 w 1833246"/>
                <a:gd name="connsiteY527" fmla="*/ 969015 h 1047180"/>
                <a:gd name="connsiteX528" fmla="*/ 369961 w 1833246"/>
                <a:gd name="connsiteY528" fmla="*/ 939566 h 1047180"/>
                <a:gd name="connsiteX529" fmla="*/ 362913 w 1833246"/>
                <a:gd name="connsiteY529" fmla="*/ 939566 h 1047180"/>
                <a:gd name="connsiteX530" fmla="*/ 308553 w 1833246"/>
                <a:gd name="connsiteY530" fmla="*/ 970946 h 1047180"/>
                <a:gd name="connsiteX531" fmla="*/ 308553 w 1833246"/>
                <a:gd name="connsiteY531" fmla="*/ 975002 h 1047180"/>
                <a:gd name="connsiteX532" fmla="*/ 359630 w 1833246"/>
                <a:gd name="connsiteY532" fmla="*/ 1004451 h 1047180"/>
                <a:gd name="connsiteX533" fmla="*/ 366679 w 1833246"/>
                <a:gd name="connsiteY533" fmla="*/ 1004451 h 1047180"/>
                <a:gd name="connsiteX534" fmla="*/ 420942 w 1833246"/>
                <a:gd name="connsiteY534" fmla="*/ 973070 h 1047180"/>
                <a:gd name="connsiteX535" fmla="*/ 421039 w 1833246"/>
                <a:gd name="connsiteY535" fmla="*/ 969305 h 1047180"/>
                <a:gd name="connsiteX536" fmla="*/ 635004 w 1833246"/>
                <a:gd name="connsiteY536" fmla="*/ 490683 h 1047180"/>
                <a:gd name="connsiteX537" fmla="*/ 642052 w 1833246"/>
                <a:gd name="connsiteY537" fmla="*/ 490683 h 1047180"/>
                <a:gd name="connsiteX538" fmla="*/ 686178 w 1833246"/>
                <a:gd name="connsiteY538" fmla="*/ 465193 h 1047180"/>
                <a:gd name="connsiteX539" fmla="*/ 686178 w 1833246"/>
                <a:gd name="connsiteY539" fmla="*/ 461138 h 1047180"/>
                <a:gd name="connsiteX540" fmla="*/ 635100 w 1833246"/>
                <a:gd name="connsiteY540" fmla="*/ 431592 h 1047180"/>
                <a:gd name="connsiteX541" fmla="*/ 628052 w 1833246"/>
                <a:gd name="connsiteY541" fmla="*/ 431592 h 1047180"/>
                <a:gd name="connsiteX542" fmla="*/ 583927 w 1833246"/>
                <a:gd name="connsiteY542" fmla="*/ 457083 h 1047180"/>
                <a:gd name="connsiteX543" fmla="*/ 583927 w 1833246"/>
                <a:gd name="connsiteY543" fmla="*/ 461138 h 1047180"/>
                <a:gd name="connsiteX544" fmla="*/ 506007 w 1833246"/>
                <a:gd name="connsiteY544" fmla="*/ 565127 h 1047180"/>
                <a:gd name="connsiteX545" fmla="*/ 513055 w 1833246"/>
                <a:gd name="connsiteY545" fmla="*/ 565127 h 1047180"/>
                <a:gd name="connsiteX546" fmla="*/ 557181 w 1833246"/>
                <a:gd name="connsiteY546" fmla="*/ 539637 h 1047180"/>
                <a:gd name="connsiteX547" fmla="*/ 557181 w 1833246"/>
                <a:gd name="connsiteY547" fmla="*/ 535581 h 1047180"/>
                <a:gd name="connsiteX548" fmla="*/ 506103 w 1833246"/>
                <a:gd name="connsiteY548" fmla="*/ 506132 h 1047180"/>
                <a:gd name="connsiteX549" fmla="*/ 499055 w 1833246"/>
                <a:gd name="connsiteY549" fmla="*/ 506132 h 1047180"/>
                <a:gd name="connsiteX550" fmla="*/ 454640 w 1833246"/>
                <a:gd name="connsiteY550" fmla="*/ 531912 h 1047180"/>
                <a:gd name="connsiteX551" fmla="*/ 454640 w 1833246"/>
                <a:gd name="connsiteY551" fmla="*/ 535968 h 1047180"/>
                <a:gd name="connsiteX552" fmla="*/ 219916 w 1833246"/>
                <a:gd name="connsiteY552" fmla="*/ 730622 h 1047180"/>
                <a:gd name="connsiteX553" fmla="*/ 226964 w 1833246"/>
                <a:gd name="connsiteY553" fmla="*/ 730622 h 1047180"/>
                <a:gd name="connsiteX554" fmla="*/ 271090 w 1833246"/>
                <a:gd name="connsiteY554" fmla="*/ 705131 h 1047180"/>
                <a:gd name="connsiteX555" fmla="*/ 271090 w 1833246"/>
                <a:gd name="connsiteY555" fmla="*/ 701076 h 1047180"/>
                <a:gd name="connsiteX556" fmla="*/ 220012 w 1833246"/>
                <a:gd name="connsiteY556" fmla="*/ 671530 h 1047180"/>
                <a:gd name="connsiteX557" fmla="*/ 212964 w 1833246"/>
                <a:gd name="connsiteY557" fmla="*/ 671530 h 1047180"/>
                <a:gd name="connsiteX558" fmla="*/ 168645 w 1833246"/>
                <a:gd name="connsiteY558" fmla="*/ 696828 h 1047180"/>
                <a:gd name="connsiteX559" fmla="*/ 168645 w 1833246"/>
                <a:gd name="connsiteY559" fmla="*/ 700883 h 1047180"/>
                <a:gd name="connsiteX560" fmla="*/ 570505 w 1833246"/>
                <a:gd name="connsiteY560" fmla="*/ 527857 h 1047180"/>
                <a:gd name="connsiteX561" fmla="*/ 577554 w 1833246"/>
                <a:gd name="connsiteY561" fmla="*/ 527857 h 1047180"/>
                <a:gd name="connsiteX562" fmla="*/ 621679 w 1833246"/>
                <a:gd name="connsiteY562" fmla="*/ 502366 h 1047180"/>
                <a:gd name="connsiteX563" fmla="*/ 621679 w 1833246"/>
                <a:gd name="connsiteY563" fmla="*/ 498311 h 1047180"/>
                <a:gd name="connsiteX564" fmla="*/ 570505 w 1833246"/>
                <a:gd name="connsiteY564" fmla="*/ 469345 h 1047180"/>
                <a:gd name="connsiteX565" fmla="*/ 563457 w 1833246"/>
                <a:gd name="connsiteY565" fmla="*/ 469345 h 1047180"/>
                <a:gd name="connsiteX566" fmla="*/ 519331 w 1833246"/>
                <a:gd name="connsiteY566" fmla="*/ 494739 h 1047180"/>
                <a:gd name="connsiteX567" fmla="*/ 519331 w 1833246"/>
                <a:gd name="connsiteY567" fmla="*/ 498891 h 1047180"/>
                <a:gd name="connsiteX568" fmla="*/ 441508 w 1833246"/>
                <a:gd name="connsiteY568" fmla="*/ 602301 h 1047180"/>
                <a:gd name="connsiteX569" fmla="*/ 448557 w 1833246"/>
                <a:gd name="connsiteY569" fmla="*/ 602301 h 1047180"/>
                <a:gd name="connsiteX570" fmla="*/ 492682 w 1833246"/>
                <a:gd name="connsiteY570" fmla="*/ 576810 h 1047180"/>
                <a:gd name="connsiteX571" fmla="*/ 492682 w 1833246"/>
                <a:gd name="connsiteY571" fmla="*/ 572755 h 1047180"/>
                <a:gd name="connsiteX572" fmla="*/ 441605 w 1833246"/>
                <a:gd name="connsiteY572" fmla="*/ 543209 h 1047180"/>
                <a:gd name="connsiteX573" fmla="*/ 434556 w 1833246"/>
                <a:gd name="connsiteY573" fmla="*/ 543209 h 1047180"/>
                <a:gd name="connsiteX574" fmla="*/ 390431 w 1833246"/>
                <a:gd name="connsiteY574" fmla="*/ 568700 h 1047180"/>
                <a:gd name="connsiteX575" fmla="*/ 390431 w 1833246"/>
                <a:gd name="connsiteY575" fmla="*/ 572755 h 1047180"/>
                <a:gd name="connsiteX576" fmla="*/ 456474 w 1833246"/>
                <a:gd name="connsiteY576" fmla="*/ 973650 h 1047180"/>
                <a:gd name="connsiteX577" fmla="*/ 449426 w 1833246"/>
                <a:gd name="connsiteY577" fmla="*/ 973650 h 1047180"/>
                <a:gd name="connsiteX578" fmla="*/ 381838 w 1833246"/>
                <a:gd name="connsiteY578" fmla="*/ 1012851 h 1047180"/>
                <a:gd name="connsiteX579" fmla="*/ 381838 w 1833246"/>
                <a:gd name="connsiteY579" fmla="*/ 1016906 h 1047180"/>
                <a:gd name="connsiteX580" fmla="*/ 432915 w 1833246"/>
                <a:gd name="connsiteY580" fmla="*/ 1046356 h 1047180"/>
                <a:gd name="connsiteX581" fmla="*/ 439963 w 1833246"/>
                <a:gd name="connsiteY581" fmla="*/ 1046356 h 1047180"/>
                <a:gd name="connsiteX582" fmla="*/ 507552 w 1833246"/>
                <a:gd name="connsiteY582" fmla="*/ 1007154 h 1047180"/>
                <a:gd name="connsiteX583" fmla="*/ 507552 w 1833246"/>
                <a:gd name="connsiteY583" fmla="*/ 1003099 h 1047180"/>
                <a:gd name="connsiteX584" fmla="*/ 348913 w 1833246"/>
                <a:gd name="connsiteY584" fmla="*/ 655792 h 1047180"/>
                <a:gd name="connsiteX585" fmla="*/ 355961 w 1833246"/>
                <a:gd name="connsiteY585" fmla="*/ 655792 h 1047180"/>
                <a:gd name="connsiteX586" fmla="*/ 400087 w 1833246"/>
                <a:gd name="connsiteY586" fmla="*/ 630301 h 1047180"/>
                <a:gd name="connsiteX587" fmla="*/ 400087 w 1833246"/>
                <a:gd name="connsiteY587" fmla="*/ 626246 h 1047180"/>
                <a:gd name="connsiteX588" fmla="*/ 348430 w 1833246"/>
                <a:gd name="connsiteY588" fmla="*/ 597280 h 1047180"/>
                <a:gd name="connsiteX589" fmla="*/ 341381 w 1833246"/>
                <a:gd name="connsiteY589" fmla="*/ 597280 h 1047180"/>
                <a:gd name="connsiteX590" fmla="*/ 297256 w 1833246"/>
                <a:gd name="connsiteY590" fmla="*/ 622674 h 1047180"/>
                <a:gd name="connsiteX591" fmla="*/ 297256 w 1833246"/>
                <a:gd name="connsiteY591" fmla="*/ 626826 h 1047180"/>
                <a:gd name="connsiteX592" fmla="*/ 284414 w 1833246"/>
                <a:gd name="connsiteY592" fmla="*/ 692966 h 1047180"/>
                <a:gd name="connsiteX593" fmla="*/ 291463 w 1833246"/>
                <a:gd name="connsiteY593" fmla="*/ 692966 h 1047180"/>
                <a:gd name="connsiteX594" fmla="*/ 335588 w 1833246"/>
                <a:gd name="connsiteY594" fmla="*/ 667475 h 1047180"/>
                <a:gd name="connsiteX595" fmla="*/ 335588 w 1833246"/>
                <a:gd name="connsiteY595" fmla="*/ 663420 h 1047180"/>
                <a:gd name="connsiteX596" fmla="*/ 284511 w 1833246"/>
                <a:gd name="connsiteY596" fmla="*/ 633970 h 1047180"/>
                <a:gd name="connsiteX597" fmla="*/ 277462 w 1833246"/>
                <a:gd name="connsiteY597" fmla="*/ 633970 h 1047180"/>
                <a:gd name="connsiteX598" fmla="*/ 233337 w 1833246"/>
                <a:gd name="connsiteY598" fmla="*/ 659461 h 1047180"/>
                <a:gd name="connsiteX599" fmla="*/ 233337 w 1833246"/>
                <a:gd name="connsiteY599" fmla="*/ 663516 h 1047180"/>
                <a:gd name="connsiteX600" fmla="*/ 1651917 w 1833246"/>
                <a:gd name="connsiteY600" fmla="*/ 284057 h 1047180"/>
                <a:gd name="connsiteX601" fmla="*/ 1644869 w 1833246"/>
                <a:gd name="connsiteY601" fmla="*/ 284057 h 1047180"/>
                <a:gd name="connsiteX602" fmla="*/ 1536052 w 1833246"/>
                <a:gd name="connsiteY602" fmla="*/ 346720 h 1047180"/>
                <a:gd name="connsiteX603" fmla="*/ 1536052 w 1833246"/>
                <a:gd name="connsiteY603" fmla="*/ 350776 h 1047180"/>
                <a:gd name="connsiteX604" fmla="*/ 1587129 w 1833246"/>
                <a:gd name="connsiteY604" fmla="*/ 379742 h 1047180"/>
                <a:gd name="connsiteX605" fmla="*/ 1594178 w 1833246"/>
                <a:gd name="connsiteY605" fmla="*/ 379742 h 1047180"/>
                <a:gd name="connsiteX606" fmla="*/ 1702802 w 1833246"/>
                <a:gd name="connsiteY606" fmla="*/ 317078 h 1047180"/>
                <a:gd name="connsiteX607" fmla="*/ 1702802 w 1833246"/>
                <a:gd name="connsiteY607" fmla="*/ 313023 h 1047180"/>
                <a:gd name="connsiteX608" fmla="*/ 1509306 w 1833246"/>
                <a:gd name="connsiteY608" fmla="*/ 366418 h 1047180"/>
                <a:gd name="connsiteX609" fmla="*/ 1502258 w 1833246"/>
                <a:gd name="connsiteY609" fmla="*/ 366418 h 1047180"/>
                <a:gd name="connsiteX610" fmla="*/ 1458132 w 1833246"/>
                <a:gd name="connsiteY610" fmla="*/ 391908 h 1047180"/>
                <a:gd name="connsiteX611" fmla="*/ 1458132 w 1833246"/>
                <a:gd name="connsiteY611" fmla="*/ 395963 h 1047180"/>
                <a:gd name="connsiteX612" fmla="*/ 1509113 w 1833246"/>
                <a:gd name="connsiteY612" fmla="*/ 425413 h 1047180"/>
                <a:gd name="connsiteX613" fmla="*/ 1516162 w 1833246"/>
                <a:gd name="connsiteY613" fmla="*/ 425413 h 1047180"/>
                <a:gd name="connsiteX614" fmla="*/ 1560287 w 1833246"/>
                <a:gd name="connsiteY614" fmla="*/ 399922 h 1047180"/>
                <a:gd name="connsiteX615" fmla="*/ 1560287 w 1833246"/>
                <a:gd name="connsiteY615" fmla="*/ 395867 h 1047180"/>
                <a:gd name="connsiteX616" fmla="*/ 635487 w 1833246"/>
                <a:gd name="connsiteY616" fmla="*/ 849867 h 1047180"/>
                <a:gd name="connsiteX617" fmla="*/ 679709 w 1833246"/>
                <a:gd name="connsiteY617" fmla="*/ 824376 h 1047180"/>
                <a:gd name="connsiteX618" fmla="*/ 679709 w 1833246"/>
                <a:gd name="connsiteY618" fmla="*/ 820321 h 1047180"/>
                <a:gd name="connsiteX619" fmla="*/ 628438 w 1833246"/>
                <a:gd name="connsiteY619" fmla="*/ 790872 h 1047180"/>
                <a:gd name="connsiteX620" fmla="*/ 621390 w 1833246"/>
                <a:gd name="connsiteY620" fmla="*/ 790872 h 1047180"/>
                <a:gd name="connsiteX621" fmla="*/ 577264 w 1833246"/>
                <a:gd name="connsiteY621" fmla="*/ 816362 h 1047180"/>
                <a:gd name="connsiteX622" fmla="*/ 577264 w 1833246"/>
                <a:gd name="connsiteY622" fmla="*/ 820417 h 1047180"/>
                <a:gd name="connsiteX623" fmla="*/ 628245 w 1833246"/>
                <a:gd name="connsiteY623" fmla="*/ 849963 h 1047180"/>
                <a:gd name="connsiteX624" fmla="*/ 635100 w 1833246"/>
                <a:gd name="connsiteY624" fmla="*/ 849867 h 1047180"/>
                <a:gd name="connsiteX625" fmla="*/ 1380309 w 1833246"/>
                <a:gd name="connsiteY625" fmla="*/ 440958 h 1047180"/>
                <a:gd name="connsiteX626" fmla="*/ 1373261 w 1833246"/>
                <a:gd name="connsiteY626" fmla="*/ 440958 h 1047180"/>
                <a:gd name="connsiteX627" fmla="*/ 1329135 w 1833246"/>
                <a:gd name="connsiteY627" fmla="*/ 466448 h 1047180"/>
                <a:gd name="connsiteX628" fmla="*/ 1329135 w 1833246"/>
                <a:gd name="connsiteY628" fmla="*/ 470504 h 1047180"/>
                <a:gd name="connsiteX629" fmla="*/ 1380116 w 1833246"/>
                <a:gd name="connsiteY629" fmla="*/ 499470 h 1047180"/>
                <a:gd name="connsiteX630" fmla="*/ 1387165 w 1833246"/>
                <a:gd name="connsiteY630" fmla="*/ 499470 h 1047180"/>
                <a:gd name="connsiteX631" fmla="*/ 1431290 w 1833246"/>
                <a:gd name="connsiteY631" fmla="*/ 473980 h 1047180"/>
                <a:gd name="connsiteX632" fmla="*/ 1431290 w 1833246"/>
                <a:gd name="connsiteY632" fmla="*/ 469924 h 1047180"/>
                <a:gd name="connsiteX633" fmla="*/ 1716416 w 1833246"/>
                <a:gd name="connsiteY633" fmla="*/ 246883 h 1047180"/>
                <a:gd name="connsiteX634" fmla="*/ 1709368 w 1833246"/>
                <a:gd name="connsiteY634" fmla="*/ 246883 h 1047180"/>
                <a:gd name="connsiteX635" fmla="*/ 1664856 w 1833246"/>
                <a:gd name="connsiteY635" fmla="*/ 271987 h 1047180"/>
                <a:gd name="connsiteX636" fmla="*/ 1664856 w 1833246"/>
                <a:gd name="connsiteY636" fmla="*/ 276043 h 1047180"/>
                <a:gd name="connsiteX637" fmla="*/ 1715837 w 1833246"/>
                <a:gd name="connsiteY637" fmla="*/ 305492 h 1047180"/>
                <a:gd name="connsiteX638" fmla="*/ 1722885 w 1833246"/>
                <a:gd name="connsiteY638" fmla="*/ 305492 h 1047180"/>
                <a:gd name="connsiteX639" fmla="*/ 1767011 w 1833246"/>
                <a:gd name="connsiteY639" fmla="*/ 280001 h 1047180"/>
                <a:gd name="connsiteX640" fmla="*/ 1767011 w 1833246"/>
                <a:gd name="connsiteY640" fmla="*/ 275946 h 1047180"/>
                <a:gd name="connsiteX641" fmla="*/ 1832281 w 1833246"/>
                <a:gd name="connsiteY641" fmla="*/ 239062 h 1047180"/>
                <a:gd name="connsiteX642" fmla="*/ 1708305 w 1833246"/>
                <a:gd name="connsiteY642" fmla="*/ 167515 h 1047180"/>
                <a:gd name="connsiteX643" fmla="*/ 1701257 w 1833246"/>
                <a:gd name="connsiteY643" fmla="*/ 167515 h 1047180"/>
                <a:gd name="connsiteX644" fmla="*/ 1657131 w 1833246"/>
                <a:gd name="connsiteY644" fmla="*/ 192909 h 1047180"/>
                <a:gd name="connsiteX645" fmla="*/ 1657131 w 1833246"/>
                <a:gd name="connsiteY645" fmla="*/ 197061 h 1047180"/>
                <a:gd name="connsiteX646" fmla="*/ 1781011 w 1833246"/>
                <a:gd name="connsiteY646" fmla="*/ 268608 h 1047180"/>
                <a:gd name="connsiteX647" fmla="*/ 1788060 w 1833246"/>
                <a:gd name="connsiteY647" fmla="*/ 268608 h 1047180"/>
                <a:gd name="connsiteX648" fmla="*/ 1832185 w 1833246"/>
                <a:gd name="connsiteY648" fmla="*/ 243117 h 1047180"/>
                <a:gd name="connsiteX649" fmla="*/ 1831605 w 1833246"/>
                <a:gd name="connsiteY649" fmla="*/ 239062 h 1047180"/>
                <a:gd name="connsiteX650" fmla="*/ 1139502 w 1833246"/>
                <a:gd name="connsiteY650" fmla="*/ 580093 h 1047180"/>
                <a:gd name="connsiteX651" fmla="*/ 1132550 w 1833246"/>
                <a:gd name="connsiteY651" fmla="*/ 580093 h 1047180"/>
                <a:gd name="connsiteX652" fmla="*/ 1078190 w 1833246"/>
                <a:gd name="connsiteY652" fmla="*/ 611473 h 1047180"/>
                <a:gd name="connsiteX653" fmla="*/ 1078190 w 1833246"/>
                <a:gd name="connsiteY653" fmla="*/ 615528 h 1047180"/>
                <a:gd name="connsiteX654" fmla="*/ 1129267 w 1833246"/>
                <a:gd name="connsiteY654" fmla="*/ 644978 h 1047180"/>
                <a:gd name="connsiteX655" fmla="*/ 1136316 w 1833246"/>
                <a:gd name="connsiteY655" fmla="*/ 644978 h 1047180"/>
                <a:gd name="connsiteX656" fmla="*/ 1190676 w 1833246"/>
                <a:gd name="connsiteY656" fmla="*/ 613598 h 1047180"/>
                <a:gd name="connsiteX657" fmla="*/ 1190676 w 1833246"/>
                <a:gd name="connsiteY657" fmla="*/ 609542 h 1047180"/>
                <a:gd name="connsiteX658" fmla="*/ 1302486 w 1833246"/>
                <a:gd name="connsiteY658" fmla="*/ 485952 h 1047180"/>
                <a:gd name="connsiteX659" fmla="*/ 1295438 w 1833246"/>
                <a:gd name="connsiteY659" fmla="*/ 485952 h 1047180"/>
                <a:gd name="connsiteX660" fmla="*/ 1227849 w 1833246"/>
                <a:gd name="connsiteY660" fmla="*/ 525153 h 1047180"/>
                <a:gd name="connsiteX661" fmla="*/ 1227849 w 1833246"/>
                <a:gd name="connsiteY661" fmla="*/ 529209 h 1047180"/>
                <a:gd name="connsiteX662" fmla="*/ 1278830 w 1833246"/>
                <a:gd name="connsiteY662" fmla="*/ 558658 h 1047180"/>
                <a:gd name="connsiteX663" fmla="*/ 1285879 w 1833246"/>
                <a:gd name="connsiteY663" fmla="*/ 558658 h 1047180"/>
                <a:gd name="connsiteX664" fmla="*/ 1353467 w 1833246"/>
                <a:gd name="connsiteY664" fmla="*/ 519457 h 1047180"/>
                <a:gd name="connsiteX665" fmla="*/ 1353467 w 1833246"/>
                <a:gd name="connsiteY665" fmla="*/ 515401 h 1047180"/>
                <a:gd name="connsiteX666" fmla="*/ 990132 w 1833246"/>
                <a:gd name="connsiteY666" fmla="*/ 666316 h 1047180"/>
                <a:gd name="connsiteX667" fmla="*/ 983083 w 1833246"/>
                <a:gd name="connsiteY667" fmla="*/ 666316 h 1047180"/>
                <a:gd name="connsiteX668" fmla="*/ 618783 w 1833246"/>
                <a:gd name="connsiteY668" fmla="*/ 875936 h 1047180"/>
                <a:gd name="connsiteX669" fmla="*/ 618783 w 1833246"/>
                <a:gd name="connsiteY669" fmla="*/ 879992 h 1047180"/>
                <a:gd name="connsiteX670" fmla="*/ 669764 w 1833246"/>
                <a:gd name="connsiteY670" fmla="*/ 908958 h 1047180"/>
                <a:gd name="connsiteX671" fmla="*/ 676812 w 1833246"/>
                <a:gd name="connsiteY671" fmla="*/ 908958 h 1047180"/>
                <a:gd name="connsiteX672" fmla="*/ 1040051 w 1833246"/>
                <a:gd name="connsiteY672" fmla="*/ 699145 h 1047180"/>
                <a:gd name="connsiteX673" fmla="*/ 1040051 w 1833246"/>
                <a:gd name="connsiteY673" fmla="*/ 695090 h 1047180"/>
                <a:gd name="connsiteX674" fmla="*/ 606520 w 1833246"/>
                <a:gd name="connsiteY674" fmla="*/ 887813 h 1047180"/>
                <a:gd name="connsiteX675" fmla="*/ 599472 w 1833246"/>
                <a:gd name="connsiteY675" fmla="*/ 887813 h 1047180"/>
                <a:gd name="connsiteX676" fmla="*/ 544436 w 1833246"/>
                <a:gd name="connsiteY676" fmla="*/ 918903 h 1047180"/>
                <a:gd name="connsiteX677" fmla="*/ 544436 w 1833246"/>
                <a:gd name="connsiteY677" fmla="*/ 922959 h 1047180"/>
                <a:gd name="connsiteX678" fmla="*/ 595513 w 1833246"/>
                <a:gd name="connsiteY678" fmla="*/ 952408 h 1047180"/>
                <a:gd name="connsiteX679" fmla="*/ 602465 w 1833246"/>
                <a:gd name="connsiteY679" fmla="*/ 952408 h 1047180"/>
                <a:gd name="connsiteX680" fmla="*/ 656825 w 1833246"/>
                <a:gd name="connsiteY680" fmla="*/ 921028 h 1047180"/>
                <a:gd name="connsiteX681" fmla="*/ 656825 w 1833246"/>
                <a:gd name="connsiteY681" fmla="*/ 916972 h 1047180"/>
                <a:gd name="connsiteX682" fmla="*/ 1064865 w 1833246"/>
                <a:gd name="connsiteY682" fmla="*/ 623253 h 1047180"/>
                <a:gd name="connsiteX683" fmla="*/ 1057817 w 1833246"/>
                <a:gd name="connsiteY683" fmla="*/ 623253 h 1047180"/>
                <a:gd name="connsiteX684" fmla="*/ 1003456 w 1833246"/>
                <a:gd name="connsiteY684" fmla="*/ 654633 h 1047180"/>
                <a:gd name="connsiteX685" fmla="*/ 1003456 w 1833246"/>
                <a:gd name="connsiteY685" fmla="*/ 658688 h 1047180"/>
                <a:gd name="connsiteX686" fmla="*/ 1054437 w 1833246"/>
                <a:gd name="connsiteY686" fmla="*/ 688138 h 1047180"/>
                <a:gd name="connsiteX687" fmla="*/ 1061486 w 1833246"/>
                <a:gd name="connsiteY687" fmla="*/ 688138 h 1047180"/>
                <a:gd name="connsiteX688" fmla="*/ 1115846 w 1833246"/>
                <a:gd name="connsiteY688" fmla="*/ 656758 h 1047180"/>
                <a:gd name="connsiteX689" fmla="*/ 1115846 w 1833246"/>
                <a:gd name="connsiteY689" fmla="*/ 652702 h 1047180"/>
                <a:gd name="connsiteX690" fmla="*/ 531787 w 1833246"/>
                <a:gd name="connsiteY690" fmla="*/ 930973 h 1047180"/>
                <a:gd name="connsiteX691" fmla="*/ 524738 w 1833246"/>
                <a:gd name="connsiteY691" fmla="*/ 930973 h 1047180"/>
                <a:gd name="connsiteX692" fmla="*/ 470475 w 1833246"/>
                <a:gd name="connsiteY692" fmla="*/ 962353 h 1047180"/>
                <a:gd name="connsiteX693" fmla="*/ 470475 w 1833246"/>
                <a:gd name="connsiteY693" fmla="*/ 966408 h 1047180"/>
                <a:gd name="connsiteX694" fmla="*/ 521552 w 1833246"/>
                <a:gd name="connsiteY694" fmla="*/ 995857 h 1047180"/>
                <a:gd name="connsiteX695" fmla="*/ 528601 w 1833246"/>
                <a:gd name="connsiteY695" fmla="*/ 995857 h 1047180"/>
                <a:gd name="connsiteX696" fmla="*/ 582864 w 1833246"/>
                <a:gd name="connsiteY696" fmla="*/ 964477 h 1047180"/>
                <a:gd name="connsiteX697" fmla="*/ 582864 w 1833246"/>
                <a:gd name="connsiteY697" fmla="*/ 960422 h 1047180"/>
                <a:gd name="connsiteX698" fmla="*/ 1214235 w 1833246"/>
                <a:gd name="connsiteY698" fmla="*/ 536933 h 1047180"/>
                <a:gd name="connsiteX699" fmla="*/ 1207187 w 1833246"/>
                <a:gd name="connsiteY699" fmla="*/ 536933 h 1047180"/>
                <a:gd name="connsiteX700" fmla="*/ 1152826 w 1833246"/>
                <a:gd name="connsiteY700" fmla="*/ 568313 h 1047180"/>
                <a:gd name="connsiteX701" fmla="*/ 1152826 w 1833246"/>
                <a:gd name="connsiteY701" fmla="*/ 572369 h 1047180"/>
                <a:gd name="connsiteX702" fmla="*/ 1203904 w 1833246"/>
                <a:gd name="connsiteY702" fmla="*/ 601335 h 1047180"/>
                <a:gd name="connsiteX703" fmla="*/ 1210952 w 1833246"/>
                <a:gd name="connsiteY703" fmla="*/ 601335 h 1047180"/>
                <a:gd name="connsiteX704" fmla="*/ 1265216 w 1833246"/>
                <a:gd name="connsiteY704" fmla="*/ 570051 h 1047180"/>
                <a:gd name="connsiteX705" fmla="*/ 1265216 w 1833246"/>
                <a:gd name="connsiteY705" fmla="*/ 565900 h 1047180"/>
                <a:gd name="connsiteX706" fmla="*/ 1445097 w 1833246"/>
                <a:gd name="connsiteY706" fmla="*/ 403688 h 1047180"/>
                <a:gd name="connsiteX707" fmla="*/ 1438049 w 1833246"/>
                <a:gd name="connsiteY707" fmla="*/ 403688 h 1047180"/>
                <a:gd name="connsiteX708" fmla="*/ 1393923 w 1833246"/>
                <a:gd name="connsiteY708" fmla="*/ 429178 h 1047180"/>
                <a:gd name="connsiteX709" fmla="*/ 1393923 w 1833246"/>
                <a:gd name="connsiteY709" fmla="*/ 433234 h 1047180"/>
                <a:gd name="connsiteX710" fmla="*/ 1444904 w 1833246"/>
                <a:gd name="connsiteY710" fmla="*/ 462779 h 1047180"/>
                <a:gd name="connsiteX711" fmla="*/ 1451953 w 1833246"/>
                <a:gd name="connsiteY711" fmla="*/ 462779 h 1047180"/>
                <a:gd name="connsiteX712" fmla="*/ 1496078 w 1833246"/>
                <a:gd name="connsiteY712" fmla="*/ 437289 h 1047180"/>
                <a:gd name="connsiteX713" fmla="*/ 1496078 w 1833246"/>
                <a:gd name="connsiteY713" fmla="*/ 433234 h 1047180"/>
                <a:gd name="connsiteX714" fmla="*/ 1585777 w 1833246"/>
                <a:gd name="connsiteY714" fmla="*/ 300954 h 1047180"/>
                <a:gd name="connsiteX715" fmla="*/ 1629903 w 1833246"/>
                <a:gd name="connsiteY715" fmla="*/ 275463 h 1047180"/>
                <a:gd name="connsiteX716" fmla="*/ 1629903 w 1833246"/>
                <a:gd name="connsiteY716" fmla="*/ 271408 h 1047180"/>
                <a:gd name="connsiteX717" fmla="*/ 1578922 w 1833246"/>
                <a:gd name="connsiteY717" fmla="*/ 241959 h 1047180"/>
                <a:gd name="connsiteX718" fmla="*/ 1571874 w 1833246"/>
                <a:gd name="connsiteY718" fmla="*/ 241959 h 1047180"/>
                <a:gd name="connsiteX719" fmla="*/ 1527748 w 1833246"/>
                <a:gd name="connsiteY719" fmla="*/ 267449 h 1047180"/>
                <a:gd name="connsiteX720" fmla="*/ 1527748 w 1833246"/>
                <a:gd name="connsiteY720" fmla="*/ 271505 h 1047180"/>
                <a:gd name="connsiteX721" fmla="*/ 1578825 w 1833246"/>
                <a:gd name="connsiteY721" fmla="*/ 300954 h 1047180"/>
                <a:gd name="connsiteX722" fmla="*/ 1585777 w 1833246"/>
                <a:gd name="connsiteY722" fmla="*/ 300954 h 1047180"/>
                <a:gd name="connsiteX723" fmla="*/ 1297369 w 1833246"/>
                <a:gd name="connsiteY723" fmla="*/ 299022 h 1047180"/>
                <a:gd name="connsiteX724" fmla="*/ 1341494 w 1833246"/>
                <a:gd name="connsiteY724" fmla="*/ 273629 h 1047180"/>
                <a:gd name="connsiteX725" fmla="*/ 1341494 w 1833246"/>
                <a:gd name="connsiteY725" fmla="*/ 269477 h 1047180"/>
                <a:gd name="connsiteX726" fmla="*/ 1290513 w 1833246"/>
                <a:gd name="connsiteY726" fmla="*/ 240028 h 1047180"/>
                <a:gd name="connsiteX727" fmla="*/ 1283465 w 1833246"/>
                <a:gd name="connsiteY727" fmla="*/ 240028 h 1047180"/>
                <a:gd name="connsiteX728" fmla="*/ 1239339 w 1833246"/>
                <a:gd name="connsiteY728" fmla="*/ 265518 h 1047180"/>
                <a:gd name="connsiteX729" fmla="*/ 1239339 w 1833246"/>
                <a:gd name="connsiteY729" fmla="*/ 269573 h 1047180"/>
                <a:gd name="connsiteX730" fmla="*/ 1290417 w 1833246"/>
                <a:gd name="connsiteY730" fmla="*/ 299022 h 1047180"/>
                <a:gd name="connsiteX731" fmla="*/ 1297369 w 1833246"/>
                <a:gd name="connsiteY731" fmla="*/ 299119 h 1047180"/>
                <a:gd name="connsiteX732" fmla="*/ 1151185 w 1833246"/>
                <a:gd name="connsiteY732" fmla="*/ 551996 h 1047180"/>
                <a:gd name="connsiteX733" fmla="*/ 1280182 w 1833246"/>
                <a:gd name="connsiteY733" fmla="*/ 477552 h 1047180"/>
                <a:gd name="connsiteX734" fmla="*/ 1280182 w 1833246"/>
                <a:gd name="connsiteY734" fmla="*/ 473497 h 1047180"/>
                <a:gd name="connsiteX735" fmla="*/ 1229105 w 1833246"/>
                <a:gd name="connsiteY735" fmla="*/ 444048 h 1047180"/>
                <a:gd name="connsiteX736" fmla="*/ 1222056 w 1833246"/>
                <a:gd name="connsiteY736" fmla="*/ 444048 h 1047180"/>
                <a:gd name="connsiteX737" fmla="*/ 1092866 w 1833246"/>
                <a:gd name="connsiteY737" fmla="*/ 518202 h 1047180"/>
                <a:gd name="connsiteX738" fmla="*/ 1092866 w 1833246"/>
                <a:gd name="connsiteY738" fmla="*/ 522353 h 1047180"/>
                <a:gd name="connsiteX739" fmla="*/ 1143847 w 1833246"/>
                <a:gd name="connsiteY739" fmla="*/ 551803 h 1047180"/>
                <a:gd name="connsiteX740" fmla="*/ 1151185 w 1833246"/>
                <a:gd name="connsiteY740" fmla="*/ 551996 h 1047180"/>
                <a:gd name="connsiteX741" fmla="*/ 1514230 w 1833246"/>
                <a:gd name="connsiteY741" fmla="*/ 338224 h 1047180"/>
                <a:gd name="connsiteX742" fmla="*/ 1521279 w 1833246"/>
                <a:gd name="connsiteY742" fmla="*/ 338224 h 1047180"/>
                <a:gd name="connsiteX743" fmla="*/ 1565405 w 1833246"/>
                <a:gd name="connsiteY743" fmla="*/ 312830 h 1047180"/>
                <a:gd name="connsiteX744" fmla="*/ 1565405 w 1833246"/>
                <a:gd name="connsiteY744" fmla="*/ 308678 h 1047180"/>
                <a:gd name="connsiteX745" fmla="*/ 1514424 w 1833246"/>
                <a:gd name="connsiteY745" fmla="*/ 279229 h 1047180"/>
                <a:gd name="connsiteX746" fmla="*/ 1507375 w 1833246"/>
                <a:gd name="connsiteY746" fmla="*/ 279229 h 1047180"/>
                <a:gd name="connsiteX747" fmla="*/ 1463250 w 1833246"/>
                <a:gd name="connsiteY747" fmla="*/ 304719 h 1047180"/>
                <a:gd name="connsiteX748" fmla="*/ 1463250 w 1833246"/>
                <a:gd name="connsiteY748" fmla="*/ 308774 h 1047180"/>
                <a:gd name="connsiteX749" fmla="*/ 1448380 w 1833246"/>
                <a:gd name="connsiteY749" fmla="*/ 296223 h 1047180"/>
                <a:gd name="connsiteX750" fmla="*/ 1492506 w 1833246"/>
                <a:gd name="connsiteY750" fmla="*/ 270829 h 1047180"/>
                <a:gd name="connsiteX751" fmla="*/ 1492506 w 1833246"/>
                <a:gd name="connsiteY751" fmla="*/ 266677 h 1047180"/>
                <a:gd name="connsiteX752" fmla="*/ 1441525 w 1833246"/>
                <a:gd name="connsiteY752" fmla="*/ 237227 h 1047180"/>
                <a:gd name="connsiteX753" fmla="*/ 1434476 w 1833246"/>
                <a:gd name="connsiteY753" fmla="*/ 237227 h 1047180"/>
                <a:gd name="connsiteX754" fmla="*/ 1390061 w 1833246"/>
                <a:gd name="connsiteY754" fmla="*/ 262332 h 1047180"/>
                <a:gd name="connsiteX755" fmla="*/ 1390061 w 1833246"/>
                <a:gd name="connsiteY755" fmla="*/ 266387 h 1047180"/>
                <a:gd name="connsiteX756" fmla="*/ 1441139 w 1833246"/>
                <a:gd name="connsiteY756" fmla="*/ 295836 h 1047180"/>
                <a:gd name="connsiteX757" fmla="*/ 1448380 w 1833246"/>
                <a:gd name="connsiteY757" fmla="*/ 296126 h 1047180"/>
                <a:gd name="connsiteX758" fmla="*/ 1086687 w 1833246"/>
                <a:gd name="connsiteY758" fmla="*/ 589266 h 1047180"/>
                <a:gd name="connsiteX759" fmla="*/ 1130812 w 1833246"/>
                <a:gd name="connsiteY759" fmla="*/ 563775 h 1047180"/>
                <a:gd name="connsiteX760" fmla="*/ 1130812 w 1833246"/>
                <a:gd name="connsiteY760" fmla="*/ 559720 h 1047180"/>
                <a:gd name="connsiteX761" fmla="*/ 1079735 w 1833246"/>
                <a:gd name="connsiteY761" fmla="*/ 530271 h 1047180"/>
                <a:gd name="connsiteX762" fmla="*/ 1072686 w 1833246"/>
                <a:gd name="connsiteY762" fmla="*/ 530271 h 1047180"/>
                <a:gd name="connsiteX763" fmla="*/ 1028561 w 1833246"/>
                <a:gd name="connsiteY763" fmla="*/ 555761 h 1047180"/>
                <a:gd name="connsiteX764" fmla="*/ 1028561 w 1833246"/>
                <a:gd name="connsiteY764" fmla="*/ 559817 h 1047180"/>
                <a:gd name="connsiteX765" fmla="*/ 1079542 w 1833246"/>
                <a:gd name="connsiteY765" fmla="*/ 589266 h 1047180"/>
                <a:gd name="connsiteX766" fmla="*/ 1086687 w 1833246"/>
                <a:gd name="connsiteY766" fmla="*/ 589169 h 1047180"/>
                <a:gd name="connsiteX767" fmla="*/ 1371909 w 1833246"/>
                <a:gd name="connsiteY767" fmla="*/ 420488 h 1047180"/>
                <a:gd name="connsiteX768" fmla="*/ 1378957 w 1833246"/>
                <a:gd name="connsiteY768" fmla="*/ 420488 h 1047180"/>
                <a:gd name="connsiteX769" fmla="*/ 1423083 w 1833246"/>
                <a:gd name="connsiteY769" fmla="*/ 394998 h 1047180"/>
                <a:gd name="connsiteX770" fmla="*/ 1423083 w 1833246"/>
                <a:gd name="connsiteY770" fmla="*/ 390943 h 1047180"/>
                <a:gd name="connsiteX771" fmla="*/ 1371909 w 1833246"/>
                <a:gd name="connsiteY771" fmla="*/ 361590 h 1047180"/>
                <a:gd name="connsiteX772" fmla="*/ 1364861 w 1833246"/>
                <a:gd name="connsiteY772" fmla="*/ 361590 h 1047180"/>
                <a:gd name="connsiteX773" fmla="*/ 1320735 w 1833246"/>
                <a:gd name="connsiteY773" fmla="*/ 387080 h 1047180"/>
                <a:gd name="connsiteX774" fmla="*/ 1320735 w 1833246"/>
                <a:gd name="connsiteY774" fmla="*/ 391136 h 1047180"/>
                <a:gd name="connsiteX775" fmla="*/ 764484 w 1833246"/>
                <a:gd name="connsiteY775" fmla="*/ 775423 h 1047180"/>
                <a:gd name="connsiteX776" fmla="*/ 808609 w 1833246"/>
                <a:gd name="connsiteY776" fmla="*/ 749933 h 1047180"/>
                <a:gd name="connsiteX777" fmla="*/ 808609 w 1833246"/>
                <a:gd name="connsiteY777" fmla="*/ 745877 h 1047180"/>
                <a:gd name="connsiteX778" fmla="*/ 757049 w 1833246"/>
                <a:gd name="connsiteY778" fmla="*/ 716139 h 1047180"/>
                <a:gd name="connsiteX779" fmla="*/ 750000 w 1833246"/>
                <a:gd name="connsiteY779" fmla="*/ 716139 h 1047180"/>
                <a:gd name="connsiteX780" fmla="*/ 705682 w 1833246"/>
                <a:gd name="connsiteY780" fmla="*/ 741725 h 1047180"/>
                <a:gd name="connsiteX781" fmla="*/ 705682 w 1833246"/>
                <a:gd name="connsiteY781" fmla="*/ 745781 h 1047180"/>
                <a:gd name="connsiteX782" fmla="*/ 756759 w 1833246"/>
                <a:gd name="connsiteY782" fmla="*/ 775230 h 1047180"/>
                <a:gd name="connsiteX783" fmla="*/ 764194 w 1833246"/>
                <a:gd name="connsiteY783" fmla="*/ 775423 h 1047180"/>
                <a:gd name="connsiteX784" fmla="*/ 828982 w 1833246"/>
                <a:gd name="connsiteY784" fmla="*/ 738153 h 1047180"/>
                <a:gd name="connsiteX785" fmla="*/ 873108 w 1833246"/>
                <a:gd name="connsiteY785" fmla="*/ 712663 h 1047180"/>
                <a:gd name="connsiteX786" fmla="*/ 873108 w 1833246"/>
                <a:gd name="connsiteY786" fmla="*/ 708607 h 1047180"/>
                <a:gd name="connsiteX787" fmla="*/ 821547 w 1833246"/>
                <a:gd name="connsiteY787" fmla="*/ 679158 h 1047180"/>
                <a:gd name="connsiteX788" fmla="*/ 814499 w 1833246"/>
                <a:gd name="connsiteY788" fmla="*/ 679158 h 1047180"/>
                <a:gd name="connsiteX789" fmla="*/ 770373 w 1833246"/>
                <a:gd name="connsiteY789" fmla="*/ 704649 h 1047180"/>
                <a:gd name="connsiteX790" fmla="*/ 770373 w 1833246"/>
                <a:gd name="connsiteY790" fmla="*/ 708704 h 1047180"/>
                <a:gd name="connsiteX791" fmla="*/ 821451 w 1833246"/>
                <a:gd name="connsiteY791" fmla="*/ 738153 h 1047180"/>
                <a:gd name="connsiteX792" fmla="*/ 828693 w 1833246"/>
                <a:gd name="connsiteY792" fmla="*/ 738153 h 1047180"/>
                <a:gd name="connsiteX793" fmla="*/ 699599 w 1833246"/>
                <a:gd name="connsiteY793" fmla="*/ 812693 h 1047180"/>
                <a:gd name="connsiteX794" fmla="*/ 743821 w 1833246"/>
                <a:gd name="connsiteY794" fmla="*/ 787203 h 1047180"/>
                <a:gd name="connsiteX795" fmla="*/ 743821 w 1833246"/>
                <a:gd name="connsiteY795" fmla="*/ 783148 h 1047180"/>
                <a:gd name="connsiteX796" fmla="*/ 692744 w 1833246"/>
                <a:gd name="connsiteY796" fmla="*/ 753698 h 1047180"/>
                <a:gd name="connsiteX797" fmla="*/ 685695 w 1833246"/>
                <a:gd name="connsiteY797" fmla="*/ 753698 h 1047180"/>
                <a:gd name="connsiteX798" fmla="*/ 641570 w 1833246"/>
                <a:gd name="connsiteY798" fmla="*/ 779189 h 1047180"/>
                <a:gd name="connsiteX799" fmla="*/ 641570 w 1833246"/>
                <a:gd name="connsiteY799" fmla="*/ 783244 h 1047180"/>
                <a:gd name="connsiteX800" fmla="*/ 692647 w 1833246"/>
                <a:gd name="connsiteY800" fmla="*/ 812693 h 1047180"/>
                <a:gd name="connsiteX801" fmla="*/ 699599 w 1833246"/>
                <a:gd name="connsiteY801" fmla="*/ 812693 h 1047180"/>
                <a:gd name="connsiteX802" fmla="*/ 957690 w 1833246"/>
                <a:gd name="connsiteY802" fmla="*/ 663709 h 1047180"/>
                <a:gd name="connsiteX803" fmla="*/ 1001815 w 1833246"/>
                <a:gd name="connsiteY803" fmla="*/ 638316 h 1047180"/>
                <a:gd name="connsiteX804" fmla="*/ 1001815 w 1833246"/>
                <a:gd name="connsiteY804" fmla="*/ 634164 h 1047180"/>
                <a:gd name="connsiteX805" fmla="*/ 950834 w 1833246"/>
                <a:gd name="connsiteY805" fmla="*/ 604714 h 1047180"/>
                <a:gd name="connsiteX806" fmla="*/ 943786 w 1833246"/>
                <a:gd name="connsiteY806" fmla="*/ 604714 h 1047180"/>
                <a:gd name="connsiteX807" fmla="*/ 899660 w 1833246"/>
                <a:gd name="connsiteY807" fmla="*/ 630205 h 1047180"/>
                <a:gd name="connsiteX808" fmla="*/ 899660 w 1833246"/>
                <a:gd name="connsiteY808" fmla="*/ 634260 h 1047180"/>
                <a:gd name="connsiteX809" fmla="*/ 950738 w 1833246"/>
                <a:gd name="connsiteY809" fmla="*/ 663709 h 1047180"/>
                <a:gd name="connsiteX810" fmla="*/ 957690 w 1833246"/>
                <a:gd name="connsiteY810" fmla="*/ 663613 h 1047180"/>
                <a:gd name="connsiteX811" fmla="*/ 893191 w 1833246"/>
                <a:gd name="connsiteY811" fmla="*/ 700979 h 1047180"/>
                <a:gd name="connsiteX812" fmla="*/ 937317 w 1833246"/>
                <a:gd name="connsiteY812" fmla="*/ 675489 h 1047180"/>
                <a:gd name="connsiteX813" fmla="*/ 937317 w 1833246"/>
                <a:gd name="connsiteY813" fmla="*/ 671434 h 1047180"/>
                <a:gd name="connsiteX814" fmla="*/ 886336 w 1833246"/>
                <a:gd name="connsiteY814" fmla="*/ 641985 h 1047180"/>
                <a:gd name="connsiteX815" fmla="*/ 879287 w 1833246"/>
                <a:gd name="connsiteY815" fmla="*/ 641985 h 1047180"/>
                <a:gd name="connsiteX816" fmla="*/ 835162 w 1833246"/>
                <a:gd name="connsiteY816" fmla="*/ 667475 h 1047180"/>
                <a:gd name="connsiteX817" fmla="*/ 835162 w 1833246"/>
                <a:gd name="connsiteY817" fmla="*/ 671530 h 1047180"/>
                <a:gd name="connsiteX818" fmla="*/ 886239 w 1833246"/>
                <a:gd name="connsiteY818" fmla="*/ 701076 h 1047180"/>
                <a:gd name="connsiteX819" fmla="*/ 893191 w 1833246"/>
                <a:gd name="connsiteY819" fmla="*/ 700883 h 1047180"/>
                <a:gd name="connsiteX820" fmla="*/ 1022188 w 1833246"/>
                <a:gd name="connsiteY820" fmla="*/ 626536 h 1047180"/>
                <a:gd name="connsiteX821" fmla="*/ 1066314 w 1833246"/>
                <a:gd name="connsiteY821" fmla="*/ 601045 h 1047180"/>
                <a:gd name="connsiteX822" fmla="*/ 1066314 w 1833246"/>
                <a:gd name="connsiteY822" fmla="*/ 596990 h 1047180"/>
                <a:gd name="connsiteX823" fmla="*/ 1015333 w 1833246"/>
                <a:gd name="connsiteY823" fmla="*/ 568024 h 1047180"/>
                <a:gd name="connsiteX824" fmla="*/ 1008284 w 1833246"/>
                <a:gd name="connsiteY824" fmla="*/ 568024 h 1047180"/>
                <a:gd name="connsiteX825" fmla="*/ 964159 w 1833246"/>
                <a:gd name="connsiteY825" fmla="*/ 593514 h 1047180"/>
                <a:gd name="connsiteX826" fmla="*/ 964159 w 1833246"/>
                <a:gd name="connsiteY826" fmla="*/ 597569 h 1047180"/>
                <a:gd name="connsiteX827" fmla="*/ 1015236 w 1833246"/>
                <a:gd name="connsiteY827" fmla="*/ 627019 h 1047180"/>
                <a:gd name="connsiteX828" fmla="*/ 1022188 w 1833246"/>
                <a:gd name="connsiteY828" fmla="*/ 626439 h 1047180"/>
                <a:gd name="connsiteX829" fmla="*/ 1317259 w 1833246"/>
                <a:gd name="connsiteY829" fmla="*/ 75595 h 1047180"/>
                <a:gd name="connsiteX830" fmla="*/ 1324308 w 1833246"/>
                <a:gd name="connsiteY830" fmla="*/ 75595 h 1047180"/>
                <a:gd name="connsiteX831" fmla="*/ 1368433 w 1833246"/>
                <a:gd name="connsiteY831" fmla="*/ 50105 h 1047180"/>
                <a:gd name="connsiteX832" fmla="*/ 1368433 w 1833246"/>
                <a:gd name="connsiteY832" fmla="*/ 46049 h 1047180"/>
                <a:gd name="connsiteX833" fmla="*/ 1354819 w 1833246"/>
                <a:gd name="connsiteY833" fmla="*/ 38228 h 1047180"/>
                <a:gd name="connsiteX834" fmla="*/ 1347770 w 1833246"/>
                <a:gd name="connsiteY834" fmla="*/ 38228 h 1047180"/>
                <a:gd name="connsiteX835" fmla="*/ 1303645 w 1833246"/>
                <a:gd name="connsiteY835" fmla="*/ 63719 h 1047180"/>
                <a:gd name="connsiteX836" fmla="*/ 1303645 w 1833246"/>
                <a:gd name="connsiteY836" fmla="*/ 67774 h 1047180"/>
                <a:gd name="connsiteX837" fmla="*/ 999884 w 1833246"/>
                <a:gd name="connsiteY837" fmla="*/ 280387 h 1047180"/>
                <a:gd name="connsiteX838" fmla="*/ 1006932 w 1833246"/>
                <a:gd name="connsiteY838" fmla="*/ 280387 h 1047180"/>
                <a:gd name="connsiteX839" fmla="*/ 1051058 w 1833246"/>
                <a:gd name="connsiteY839" fmla="*/ 254897 h 1047180"/>
                <a:gd name="connsiteX840" fmla="*/ 1051058 w 1833246"/>
                <a:gd name="connsiteY840" fmla="*/ 250842 h 1047180"/>
                <a:gd name="connsiteX841" fmla="*/ 999980 w 1833246"/>
                <a:gd name="connsiteY841" fmla="*/ 221393 h 1047180"/>
                <a:gd name="connsiteX842" fmla="*/ 992932 w 1833246"/>
                <a:gd name="connsiteY842" fmla="*/ 221393 h 1047180"/>
                <a:gd name="connsiteX843" fmla="*/ 948806 w 1833246"/>
                <a:gd name="connsiteY843" fmla="*/ 246883 h 1047180"/>
                <a:gd name="connsiteX844" fmla="*/ 948806 w 1833246"/>
                <a:gd name="connsiteY844" fmla="*/ 250938 h 1047180"/>
                <a:gd name="connsiteX845" fmla="*/ 1128881 w 1833246"/>
                <a:gd name="connsiteY845" fmla="*/ 205944 h 1047180"/>
                <a:gd name="connsiteX846" fmla="*/ 1135929 w 1833246"/>
                <a:gd name="connsiteY846" fmla="*/ 205944 h 1047180"/>
                <a:gd name="connsiteX847" fmla="*/ 1180055 w 1833246"/>
                <a:gd name="connsiteY847" fmla="*/ 180453 h 1047180"/>
                <a:gd name="connsiteX848" fmla="*/ 1180055 w 1833246"/>
                <a:gd name="connsiteY848" fmla="*/ 176398 h 1047180"/>
                <a:gd name="connsiteX849" fmla="*/ 1128977 w 1833246"/>
                <a:gd name="connsiteY849" fmla="*/ 146949 h 1047180"/>
                <a:gd name="connsiteX850" fmla="*/ 1121929 w 1833246"/>
                <a:gd name="connsiteY850" fmla="*/ 146949 h 1047180"/>
                <a:gd name="connsiteX851" fmla="*/ 1077803 w 1833246"/>
                <a:gd name="connsiteY851" fmla="*/ 172439 h 1047180"/>
                <a:gd name="connsiteX852" fmla="*/ 1077803 w 1833246"/>
                <a:gd name="connsiteY852" fmla="*/ 176495 h 1047180"/>
                <a:gd name="connsiteX853" fmla="*/ 921095 w 1833246"/>
                <a:gd name="connsiteY853" fmla="*/ 325865 h 1047180"/>
                <a:gd name="connsiteX854" fmla="*/ 928144 w 1833246"/>
                <a:gd name="connsiteY854" fmla="*/ 325865 h 1047180"/>
                <a:gd name="connsiteX855" fmla="*/ 972366 w 1833246"/>
                <a:gd name="connsiteY855" fmla="*/ 300374 h 1047180"/>
                <a:gd name="connsiteX856" fmla="*/ 972366 w 1833246"/>
                <a:gd name="connsiteY856" fmla="*/ 296319 h 1047180"/>
                <a:gd name="connsiteX857" fmla="*/ 921288 w 1833246"/>
                <a:gd name="connsiteY857" fmla="*/ 267352 h 1047180"/>
                <a:gd name="connsiteX858" fmla="*/ 914240 w 1833246"/>
                <a:gd name="connsiteY858" fmla="*/ 267352 h 1047180"/>
                <a:gd name="connsiteX859" fmla="*/ 869825 w 1833246"/>
                <a:gd name="connsiteY859" fmla="*/ 292264 h 1047180"/>
                <a:gd name="connsiteX860" fmla="*/ 869825 w 1833246"/>
                <a:gd name="connsiteY860" fmla="*/ 296319 h 1047180"/>
                <a:gd name="connsiteX861" fmla="*/ 1064382 w 1833246"/>
                <a:gd name="connsiteY861" fmla="*/ 243021 h 1047180"/>
                <a:gd name="connsiteX862" fmla="*/ 1071431 w 1833246"/>
                <a:gd name="connsiteY862" fmla="*/ 243021 h 1047180"/>
                <a:gd name="connsiteX863" fmla="*/ 1115556 w 1833246"/>
                <a:gd name="connsiteY863" fmla="*/ 217530 h 1047180"/>
                <a:gd name="connsiteX864" fmla="*/ 1115556 w 1833246"/>
                <a:gd name="connsiteY864" fmla="*/ 213475 h 1047180"/>
                <a:gd name="connsiteX865" fmla="*/ 1064479 w 1833246"/>
                <a:gd name="connsiteY865" fmla="*/ 184509 h 1047180"/>
                <a:gd name="connsiteX866" fmla="*/ 1057430 w 1833246"/>
                <a:gd name="connsiteY866" fmla="*/ 184509 h 1047180"/>
                <a:gd name="connsiteX867" fmla="*/ 1013305 w 1833246"/>
                <a:gd name="connsiteY867" fmla="*/ 209999 h 1047180"/>
                <a:gd name="connsiteX868" fmla="*/ 1013305 w 1833246"/>
                <a:gd name="connsiteY868" fmla="*/ 214054 h 1047180"/>
                <a:gd name="connsiteX869" fmla="*/ 792581 w 1833246"/>
                <a:gd name="connsiteY869" fmla="*/ 400308 h 1047180"/>
                <a:gd name="connsiteX870" fmla="*/ 799630 w 1833246"/>
                <a:gd name="connsiteY870" fmla="*/ 400308 h 1047180"/>
                <a:gd name="connsiteX871" fmla="*/ 843755 w 1833246"/>
                <a:gd name="connsiteY871" fmla="*/ 374818 h 1047180"/>
                <a:gd name="connsiteX872" fmla="*/ 843755 w 1833246"/>
                <a:gd name="connsiteY872" fmla="*/ 370763 h 1047180"/>
                <a:gd name="connsiteX873" fmla="*/ 792678 w 1833246"/>
                <a:gd name="connsiteY873" fmla="*/ 341313 h 1047180"/>
                <a:gd name="connsiteX874" fmla="*/ 785629 w 1833246"/>
                <a:gd name="connsiteY874" fmla="*/ 341313 h 1047180"/>
                <a:gd name="connsiteX875" fmla="*/ 741504 w 1833246"/>
                <a:gd name="connsiteY875" fmla="*/ 366707 h 1047180"/>
                <a:gd name="connsiteX876" fmla="*/ 741504 w 1833246"/>
                <a:gd name="connsiteY876" fmla="*/ 370859 h 1047180"/>
                <a:gd name="connsiteX877" fmla="*/ 857080 w 1833246"/>
                <a:gd name="connsiteY877" fmla="*/ 363038 h 1047180"/>
                <a:gd name="connsiteX878" fmla="*/ 864128 w 1833246"/>
                <a:gd name="connsiteY878" fmla="*/ 363038 h 1047180"/>
                <a:gd name="connsiteX879" fmla="*/ 908254 w 1833246"/>
                <a:gd name="connsiteY879" fmla="*/ 337548 h 1047180"/>
                <a:gd name="connsiteX880" fmla="*/ 908254 w 1833246"/>
                <a:gd name="connsiteY880" fmla="*/ 333492 h 1047180"/>
                <a:gd name="connsiteX881" fmla="*/ 857176 w 1833246"/>
                <a:gd name="connsiteY881" fmla="*/ 303947 h 1047180"/>
                <a:gd name="connsiteX882" fmla="*/ 850128 w 1833246"/>
                <a:gd name="connsiteY882" fmla="*/ 303947 h 1047180"/>
                <a:gd name="connsiteX883" fmla="*/ 805326 w 1833246"/>
                <a:gd name="connsiteY883" fmla="*/ 329920 h 1047180"/>
                <a:gd name="connsiteX884" fmla="*/ 805326 w 1833246"/>
                <a:gd name="connsiteY884" fmla="*/ 333975 h 1047180"/>
                <a:gd name="connsiteX885" fmla="*/ 1188455 w 1833246"/>
                <a:gd name="connsiteY885" fmla="*/ 149942 h 1047180"/>
                <a:gd name="connsiteX886" fmla="*/ 1195504 w 1833246"/>
                <a:gd name="connsiteY886" fmla="*/ 149942 h 1047180"/>
                <a:gd name="connsiteX887" fmla="*/ 1239629 w 1833246"/>
                <a:gd name="connsiteY887" fmla="*/ 124548 h 1047180"/>
                <a:gd name="connsiteX888" fmla="*/ 1239629 w 1833246"/>
                <a:gd name="connsiteY888" fmla="*/ 120396 h 1047180"/>
                <a:gd name="connsiteX889" fmla="*/ 1226015 w 1833246"/>
                <a:gd name="connsiteY889" fmla="*/ 112575 h 1047180"/>
                <a:gd name="connsiteX890" fmla="*/ 1218966 w 1833246"/>
                <a:gd name="connsiteY890" fmla="*/ 112575 h 1047180"/>
                <a:gd name="connsiteX891" fmla="*/ 1174841 w 1833246"/>
                <a:gd name="connsiteY891" fmla="*/ 138066 h 1047180"/>
                <a:gd name="connsiteX892" fmla="*/ 1174841 w 1833246"/>
                <a:gd name="connsiteY892" fmla="*/ 142121 h 1047180"/>
                <a:gd name="connsiteX893" fmla="*/ 1381564 w 1833246"/>
                <a:gd name="connsiteY893" fmla="*/ 38228 h 1047180"/>
                <a:gd name="connsiteX894" fmla="*/ 1388613 w 1833246"/>
                <a:gd name="connsiteY894" fmla="*/ 38228 h 1047180"/>
                <a:gd name="connsiteX895" fmla="*/ 1432835 w 1833246"/>
                <a:gd name="connsiteY895" fmla="*/ 12738 h 1047180"/>
                <a:gd name="connsiteX896" fmla="*/ 1432835 w 1833246"/>
                <a:gd name="connsiteY896" fmla="*/ 8683 h 1047180"/>
                <a:gd name="connsiteX897" fmla="*/ 1419221 w 1833246"/>
                <a:gd name="connsiteY897" fmla="*/ 862 h 1047180"/>
                <a:gd name="connsiteX898" fmla="*/ 1412172 w 1833246"/>
                <a:gd name="connsiteY898" fmla="*/ 862 h 1047180"/>
                <a:gd name="connsiteX899" fmla="*/ 1368047 w 1833246"/>
                <a:gd name="connsiteY899" fmla="*/ 26256 h 1047180"/>
                <a:gd name="connsiteX900" fmla="*/ 1368047 w 1833246"/>
                <a:gd name="connsiteY900" fmla="*/ 30408 h 1047180"/>
                <a:gd name="connsiteX901" fmla="*/ 1488836 w 1833246"/>
                <a:gd name="connsiteY901" fmla="*/ 100120 h 1047180"/>
                <a:gd name="connsiteX902" fmla="*/ 1495885 w 1833246"/>
                <a:gd name="connsiteY902" fmla="*/ 100120 h 1047180"/>
                <a:gd name="connsiteX903" fmla="*/ 1540011 w 1833246"/>
                <a:gd name="connsiteY903" fmla="*/ 74629 h 1047180"/>
                <a:gd name="connsiteX904" fmla="*/ 1540011 w 1833246"/>
                <a:gd name="connsiteY904" fmla="*/ 70574 h 1047180"/>
                <a:gd name="connsiteX905" fmla="*/ 1489030 w 1833246"/>
                <a:gd name="connsiteY905" fmla="*/ 41608 h 1047180"/>
                <a:gd name="connsiteX906" fmla="*/ 1481981 w 1833246"/>
                <a:gd name="connsiteY906" fmla="*/ 41608 h 1047180"/>
                <a:gd name="connsiteX907" fmla="*/ 1437856 w 1833246"/>
                <a:gd name="connsiteY907" fmla="*/ 67098 h 1047180"/>
                <a:gd name="connsiteX908" fmla="*/ 1437856 w 1833246"/>
                <a:gd name="connsiteY908" fmla="*/ 71154 h 1047180"/>
                <a:gd name="connsiteX909" fmla="*/ 1650083 w 1833246"/>
                <a:gd name="connsiteY909" fmla="*/ 263780 h 1047180"/>
                <a:gd name="connsiteX910" fmla="*/ 1694208 w 1833246"/>
                <a:gd name="connsiteY910" fmla="*/ 238290 h 1047180"/>
                <a:gd name="connsiteX911" fmla="*/ 1694208 w 1833246"/>
                <a:gd name="connsiteY911" fmla="*/ 234234 h 1047180"/>
                <a:gd name="connsiteX912" fmla="*/ 1643131 w 1833246"/>
                <a:gd name="connsiteY912" fmla="*/ 205268 h 1047180"/>
                <a:gd name="connsiteX913" fmla="*/ 1636082 w 1833246"/>
                <a:gd name="connsiteY913" fmla="*/ 205268 h 1047180"/>
                <a:gd name="connsiteX914" fmla="*/ 1591957 w 1833246"/>
                <a:gd name="connsiteY914" fmla="*/ 230758 h 1047180"/>
                <a:gd name="connsiteX915" fmla="*/ 1591957 w 1833246"/>
                <a:gd name="connsiteY915" fmla="*/ 234814 h 1047180"/>
                <a:gd name="connsiteX916" fmla="*/ 1642938 w 1833246"/>
                <a:gd name="connsiteY916" fmla="*/ 264263 h 1047180"/>
                <a:gd name="connsiteX917" fmla="*/ 1650276 w 1833246"/>
                <a:gd name="connsiteY917" fmla="*/ 263780 h 1047180"/>
                <a:gd name="connsiteX918" fmla="*/ 1252761 w 1833246"/>
                <a:gd name="connsiteY918" fmla="*/ 112672 h 1047180"/>
                <a:gd name="connsiteX919" fmla="*/ 1259809 w 1833246"/>
                <a:gd name="connsiteY919" fmla="*/ 112672 h 1047180"/>
                <a:gd name="connsiteX920" fmla="*/ 1303935 w 1833246"/>
                <a:gd name="connsiteY920" fmla="*/ 87181 h 1047180"/>
                <a:gd name="connsiteX921" fmla="*/ 1303935 w 1833246"/>
                <a:gd name="connsiteY921" fmla="*/ 83126 h 1047180"/>
                <a:gd name="connsiteX922" fmla="*/ 1290320 w 1833246"/>
                <a:gd name="connsiteY922" fmla="*/ 75305 h 1047180"/>
                <a:gd name="connsiteX923" fmla="*/ 1283272 w 1833246"/>
                <a:gd name="connsiteY923" fmla="*/ 75305 h 1047180"/>
                <a:gd name="connsiteX924" fmla="*/ 1239146 w 1833246"/>
                <a:gd name="connsiteY924" fmla="*/ 100796 h 1047180"/>
                <a:gd name="connsiteX925" fmla="*/ 1239146 w 1833246"/>
                <a:gd name="connsiteY925" fmla="*/ 104851 h 1047180"/>
                <a:gd name="connsiteX926" fmla="*/ 727600 w 1833246"/>
                <a:gd name="connsiteY926" fmla="*/ 437482 h 1047180"/>
                <a:gd name="connsiteX927" fmla="*/ 734648 w 1833246"/>
                <a:gd name="connsiteY927" fmla="*/ 437482 h 1047180"/>
                <a:gd name="connsiteX928" fmla="*/ 778774 w 1833246"/>
                <a:gd name="connsiteY928" fmla="*/ 411991 h 1047180"/>
                <a:gd name="connsiteX929" fmla="*/ 778774 w 1833246"/>
                <a:gd name="connsiteY929" fmla="*/ 407936 h 1047180"/>
                <a:gd name="connsiteX930" fmla="*/ 727696 w 1833246"/>
                <a:gd name="connsiteY930" fmla="*/ 378487 h 1047180"/>
                <a:gd name="connsiteX931" fmla="*/ 720648 w 1833246"/>
                <a:gd name="connsiteY931" fmla="*/ 378487 h 1047180"/>
                <a:gd name="connsiteX932" fmla="*/ 676716 w 1833246"/>
                <a:gd name="connsiteY932" fmla="*/ 403978 h 1047180"/>
                <a:gd name="connsiteX933" fmla="*/ 676716 w 1833246"/>
                <a:gd name="connsiteY933" fmla="*/ 408033 h 104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</a:cxnLst>
              <a:rect l="l" t="t" r="r" b="b"/>
              <a:pathLst>
                <a:path w="1833246" h="1047180">
                  <a:moveTo>
                    <a:pt x="1232870" y="336389"/>
                  </a:moveTo>
                  <a:lnTo>
                    <a:pt x="1276996" y="310899"/>
                  </a:lnTo>
                  <a:cubicBezTo>
                    <a:pt x="1278830" y="309837"/>
                    <a:pt x="1278734" y="308002"/>
                    <a:pt x="1276996" y="306843"/>
                  </a:cubicBezTo>
                  <a:lnTo>
                    <a:pt x="1226015" y="277394"/>
                  </a:lnTo>
                  <a:cubicBezTo>
                    <a:pt x="1223794" y="276294"/>
                    <a:pt x="1221187" y="276294"/>
                    <a:pt x="1218966" y="277394"/>
                  </a:cubicBezTo>
                  <a:lnTo>
                    <a:pt x="1174841" y="302885"/>
                  </a:lnTo>
                  <a:cubicBezTo>
                    <a:pt x="1172910" y="304043"/>
                    <a:pt x="1173006" y="305781"/>
                    <a:pt x="1174841" y="306940"/>
                  </a:cubicBezTo>
                  <a:lnTo>
                    <a:pt x="1225918" y="336486"/>
                  </a:lnTo>
                  <a:cubicBezTo>
                    <a:pt x="1228129" y="337528"/>
                    <a:pt x="1230688" y="337490"/>
                    <a:pt x="1232870" y="336389"/>
                  </a:cubicBezTo>
                  <a:close/>
                  <a:moveTo>
                    <a:pt x="1145971" y="235200"/>
                  </a:moveTo>
                  <a:lnTo>
                    <a:pt x="1101556" y="260594"/>
                  </a:lnTo>
                  <a:cubicBezTo>
                    <a:pt x="1099625" y="261752"/>
                    <a:pt x="1099721" y="263490"/>
                    <a:pt x="1101556" y="264746"/>
                  </a:cubicBezTo>
                  <a:lnTo>
                    <a:pt x="1152633" y="294195"/>
                  </a:lnTo>
                  <a:cubicBezTo>
                    <a:pt x="1154854" y="295296"/>
                    <a:pt x="1157461" y="295296"/>
                    <a:pt x="1159682" y="294195"/>
                  </a:cubicBezTo>
                  <a:lnTo>
                    <a:pt x="1203807" y="268704"/>
                  </a:lnTo>
                  <a:cubicBezTo>
                    <a:pt x="1205642" y="267642"/>
                    <a:pt x="1205545" y="265808"/>
                    <a:pt x="1203807" y="264649"/>
                  </a:cubicBezTo>
                  <a:lnTo>
                    <a:pt x="1152826" y="235200"/>
                  </a:lnTo>
                  <a:cubicBezTo>
                    <a:pt x="1150615" y="234051"/>
                    <a:pt x="1147989" y="234051"/>
                    <a:pt x="1145778" y="235200"/>
                  </a:cubicBezTo>
                  <a:close/>
                  <a:moveTo>
                    <a:pt x="1003360" y="317464"/>
                  </a:moveTo>
                  <a:lnTo>
                    <a:pt x="928627" y="360624"/>
                  </a:lnTo>
                  <a:cubicBezTo>
                    <a:pt x="926792" y="361687"/>
                    <a:pt x="926889" y="363521"/>
                    <a:pt x="928627" y="364680"/>
                  </a:cubicBezTo>
                  <a:lnTo>
                    <a:pt x="979704" y="393646"/>
                  </a:lnTo>
                  <a:cubicBezTo>
                    <a:pt x="981886" y="394747"/>
                    <a:pt x="984474" y="394747"/>
                    <a:pt x="986656" y="393646"/>
                  </a:cubicBezTo>
                  <a:lnTo>
                    <a:pt x="1061389" y="350486"/>
                  </a:lnTo>
                  <a:cubicBezTo>
                    <a:pt x="1063224" y="349424"/>
                    <a:pt x="1063127" y="347589"/>
                    <a:pt x="1061389" y="346431"/>
                  </a:cubicBezTo>
                  <a:lnTo>
                    <a:pt x="1010408" y="317464"/>
                  </a:lnTo>
                  <a:cubicBezTo>
                    <a:pt x="1008139" y="316296"/>
                    <a:pt x="1005436" y="316296"/>
                    <a:pt x="1003167" y="317464"/>
                  </a:cubicBezTo>
                  <a:close/>
                  <a:moveTo>
                    <a:pt x="1081279" y="271987"/>
                  </a:moveTo>
                  <a:lnTo>
                    <a:pt x="1037058" y="297478"/>
                  </a:lnTo>
                  <a:cubicBezTo>
                    <a:pt x="1035223" y="298540"/>
                    <a:pt x="1035319" y="300374"/>
                    <a:pt x="1037058" y="301533"/>
                  </a:cubicBezTo>
                  <a:lnTo>
                    <a:pt x="1088135" y="330499"/>
                  </a:lnTo>
                  <a:cubicBezTo>
                    <a:pt x="1090356" y="331600"/>
                    <a:pt x="1092963" y="331600"/>
                    <a:pt x="1095183" y="330499"/>
                  </a:cubicBezTo>
                  <a:lnTo>
                    <a:pt x="1139309" y="305009"/>
                  </a:lnTo>
                  <a:cubicBezTo>
                    <a:pt x="1141143" y="303947"/>
                    <a:pt x="1141047" y="302112"/>
                    <a:pt x="1139309" y="300954"/>
                  </a:cubicBezTo>
                  <a:lnTo>
                    <a:pt x="1088328" y="271505"/>
                  </a:lnTo>
                  <a:cubicBezTo>
                    <a:pt x="1086030" y="270549"/>
                    <a:pt x="1083423" y="270732"/>
                    <a:pt x="1081279" y="271987"/>
                  </a:cubicBezTo>
                  <a:close/>
                  <a:moveTo>
                    <a:pt x="908447" y="372404"/>
                  </a:moveTo>
                  <a:lnTo>
                    <a:pt x="863935" y="397508"/>
                  </a:lnTo>
                  <a:cubicBezTo>
                    <a:pt x="862100" y="398667"/>
                    <a:pt x="862197" y="400501"/>
                    <a:pt x="863935" y="401660"/>
                  </a:cubicBezTo>
                  <a:lnTo>
                    <a:pt x="914916" y="431109"/>
                  </a:lnTo>
                  <a:cubicBezTo>
                    <a:pt x="917137" y="432210"/>
                    <a:pt x="919744" y="432210"/>
                    <a:pt x="921964" y="431109"/>
                  </a:cubicBezTo>
                  <a:lnTo>
                    <a:pt x="966090" y="405619"/>
                  </a:lnTo>
                  <a:cubicBezTo>
                    <a:pt x="968021" y="404557"/>
                    <a:pt x="967924" y="402722"/>
                    <a:pt x="966090" y="401564"/>
                  </a:cubicBezTo>
                  <a:lnTo>
                    <a:pt x="915012" y="372597"/>
                  </a:lnTo>
                  <a:cubicBezTo>
                    <a:pt x="912965" y="371545"/>
                    <a:pt x="910552" y="371477"/>
                    <a:pt x="908447" y="372404"/>
                  </a:cubicBezTo>
                  <a:close/>
                  <a:moveTo>
                    <a:pt x="843948" y="409578"/>
                  </a:moveTo>
                  <a:lnTo>
                    <a:pt x="799823" y="435068"/>
                  </a:lnTo>
                  <a:cubicBezTo>
                    <a:pt x="797988" y="436130"/>
                    <a:pt x="798085" y="437965"/>
                    <a:pt x="799823" y="439123"/>
                  </a:cubicBezTo>
                  <a:lnTo>
                    <a:pt x="850804" y="468572"/>
                  </a:lnTo>
                  <a:cubicBezTo>
                    <a:pt x="853015" y="469721"/>
                    <a:pt x="855641" y="469721"/>
                    <a:pt x="857852" y="468572"/>
                  </a:cubicBezTo>
                  <a:lnTo>
                    <a:pt x="901978" y="443082"/>
                  </a:lnTo>
                  <a:cubicBezTo>
                    <a:pt x="903909" y="442020"/>
                    <a:pt x="903812" y="440186"/>
                    <a:pt x="901978" y="439027"/>
                  </a:cubicBezTo>
                  <a:lnTo>
                    <a:pt x="850514" y="409771"/>
                  </a:lnTo>
                  <a:cubicBezTo>
                    <a:pt x="848351" y="408641"/>
                    <a:pt x="845783" y="408564"/>
                    <a:pt x="843562" y="409578"/>
                  </a:cubicBezTo>
                  <a:close/>
                  <a:moveTo>
                    <a:pt x="1044685" y="529402"/>
                  </a:moveTo>
                  <a:lnTo>
                    <a:pt x="1088907" y="503911"/>
                  </a:lnTo>
                  <a:cubicBezTo>
                    <a:pt x="1090742" y="502849"/>
                    <a:pt x="1090645" y="501015"/>
                    <a:pt x="1088907" y="499856"/>
                  </a:cubicBezTo>
                  <a:lnTo>
                    <a:pt x="1037830" y="470407"/>
                  </a:lnTo>
                  <a:cubicBezTo>
                    <a:pt x="1035619" y="469258"/>
                    <a:pt x="1032993" y="469258"/>
                    <a:pt x="1030781" y="470407"/>
                  </a:cubicBezTo>
                  <a:lnTo>
                    <a:pt x="985690" y="495801"/>
                  </a:lnTo>
                  <a:cubicBezTo>
                    <a:pt x="983856" y="496863"/>
                    <a:pt x="983952" y="498698"/>
                    <a:pt x="985690" y="499856"/>
                  </a:cubicBezTo>
                  <a:lnTo>
                    <a:pt x="1036671" y="528823"/>
                  </a:lnTo>
                  <a:cubicBezTo>
                    <a:pt x="1038950" y="530309"/>
                    <a:pt x="1041827" y="530532"/>
                    <a:pt x="1044299" y="529402"/>
                  </a:cubicBezTo>
                  <a:close/>
                  <a:moveTo>
                    <a:pt x="980187" y="566672"/>
                  </a:moveTo>
                  <a:lnTo>
                    <a:pt x="1024312" y="541182"/>
                  </a:lnTo>
                  <a:cubicBezTo>
                    <a:pt x="1026243" y="540119"/>
                    <a:pt x="1026147" y="538285"/>
                    <a:pt x="1024312" y="537126"/>
                  </a:cubicBezTo>
                  <a:lnTo>
                    <a:pt x="973235" y="508160"/>
                  </a:lnTo>
                  <a:cubicBezTo>
                    <a:pt x="971014" y="507059"/>
                    <a:pt x="968407" y="507059"/>
                    <a:pt x="966186" y="508160"/>
                  </a:cubicBezTo>
                  <a:lnTo>
                    <a:pt x="921482" y="532685"/>
                  </a:lnTo>
                  <a:cubicBezTo>
                    <a:pt x="919647" y="533747"/>
                    <a:pt x="919744" y="535581"/>
                    <a:pt x="921482" y="536740"/>
                  </a:cubicBezTo>
                  <a:lnTo>
                    <a:pt x="972462" y="566286"/>
                  </a:lnTo>
                  <a:cubicBezTo>
                    <a:pt x="974693" y="567609"/>
                    <a:pt x="977435" y="567753"/>
                    <a:pt x="979801" y="566672"/>
                  </a:cubicBezTo>
                  <a:close/>
                  <a:moveTo>
                    <a:pt x="915688" y="603942"/>
                  </a:moveTo>
                  <a:lnTo>
                    <a:pt x="959814" y="578452"/>
                  </a:lnTo>
                  <a:cubicBezTo>
                    <a:pt x="961745" y="577390"/>
                    <a:pt x="961648" y="575555"/>
                    <a:pt x="959814" y="574396"/>
                  </a:cubicBezTo>
                  <a:lnTo>
                    <a:pt x="908447" y="544947"/>
                  </a:lnTo>
                  <a:cubicBezTo>
                    <a:pt x="906236" y="543798"/>
                    <a:pt x="903609" y="543798"/>
                    <a:pt x="901398" y="544947"/>
                  </a:cubicBezTo>
                  <a:lnTo>
                    <a:pt x="857273" y="570438"/>
                  </a:lnTo>
                  <a:cubicBezTo>
                    <a:pt x="855438" y="571500"/>
                    <a:pt x="855535" y="573334"/>
                    <a:pt x="857273" y="574493"/>
                  </a:cubicBezTo>
                  <a:lnTo>
                    <a:pt x="908254" y="603942"/>
                  </a:lnTo>
                  <a:cubicBezTo>
                    <a:pt x="910474" y="605043"/>
                    <a:pt x="913081" y="605043"/>
                    <a:pt x="915302" y="603942"/>
                  </a:cubicBezTo>
                  <a:close/>
                  <a:moveTo>
                    <a:pt x="850514" y="641116"/>
                  </a:moveTo>
                  <a:lnTo>
                    <a:pt x="894639" y="615722"/>
                  </a:lnTo>
                  <a:cubicBezTo>
                    <a:pt x="896570" y="614563"/>
                    <a:pt x="896377" y="612729"/>
                    <a:pt x="894639" y="611570"/>
                  </a:cubicBezTo>
                  <a:lnTo>
                    <a:pt x="843562" y="582121"/>
                  </a:lnTo>
                  <a:cubicBezTo>
                    <a:pt x="841341" y="581020"/>
                    <a:pt x="838734" y="581020"/>
                    <a:pt x="836513" y="582121"/>
                  </a:cubicBezTo>
                  <a:lnTo>
                    <a:pt x="792581" y="607515"/>
                  </a:lnTo>
                  <a:cubicBezTo>
                    <a:pt x="790747" y="608577"/>
                    <a:pt x="790843" y="610411"/>
                    <a:pt x="792581" y="611570"/>
                  </a:cubicBezTo>
                  <a:lnTo>
                    <a:pt x="843562" y="641019"/>
                  </a:lnTo>
                  <a:cubicBezTo>
                    <a:pt x="845725" y="642168"/>
                    <a:pt x="848312" y="642207"/>
                    <a:pt x="850514" y="641116"/>
                  </a:cubicBezTo>
                  <a:close/>
                  <a:moveTo>
                    <a:pt x="1168082" y="373659"/>
                  </a:moveTo>
                  <a:lnTo>
                    <a:pt x="1212208" y="348169"/>
                  </a:lnTo>
                  <a:cubicBezTo>
                    <a:pt x="1214042" y="347107"/>
                    <a:pt x="1213946" y="345272"/>
                    <a:pt x="1212208" y="344114"/>
                  </a:cubicBezTo>
                  <a:lnTo>
                    <a:pt x="1161227" y="314664"/>
                  </a:lnTo>
                  <a:cubicBezTo>
                    <a:pt x="1159006" y="313564"/>
                    <a:pt x="1156399" y="313564"/>
                    <a:pt x="1154178" y="314664"/>
                  </a:cubicBezTo>
                  <a:lnTo>
                    <a:pt x="1110053" y="339575"/>
                  </a:lnTo>
                  <a:cubicBezTo>
                    <a:pt x="1108122" y="340637"/>
                    <a:pt x="1108218" y="342472"/>
                    <a:pt x="1110053" y="343631"/>
                  </a:cubicBezTo>
                  <a:lnTo>
                    <a:pt x="1161130" y="373080"/>
                  </a:lnTo>
                  <a:cubicBezTo>
                    <a:pt x="1163312" y="374432"/>
                    <a:pt x="1166006" y="374654"/>
                    <a:pt x="1168372" y="373659"/>
                  </a:cubicBezTo>
                  <a:close/>
                  <a:moveTo>
                    <a:pt x="1108508" y="492228"/>
                  </a:moveTo>
                  <a:lnTo>
                    <a:pt x="1206994" y="435358"/>
                  </a:lnTo>
                  <a:cubicBezTo>
                    <a:pt x="1208925" y="434296"/>
                    <a:pt x="1208732" y="432461"/>
                    <a:pt x="1206994" y="431302"/>
                  </a:cubicBezTo>
                  <a:lnTo>
                    <a:pt x="1083017" y="359755"/>
                  </a:lnTo>
                  <a:cubicBezTo>
                    <a:pt x="1080797" y="358655"/>
                    <a:pt x="1078190" y="358655"/>
                    <a:pt x="1075969" y="359755"/>
                  </a:cubicBezTo>
                  <a:lnTo>
                    <a:pt x="1025085" y="389205"/>
                  </a:lnTo>
                  <a:cubicBezTo>
                    <a:pt x="1023154" y="390267"/>
                    <a:pt x="1023250" y="392101"/>
                    <a:pt x="1025085" y="393260"/>
                  </a:cubicBezTo>
                  <a:lnTo>
                    <a:pt x="1090742" y="431109"/>
                  </a:lnTo>
                  <a:cubicBezTo>
                    <a:pt x="1092769" y="432268"/>
                    <a:pt x="1092866" y="434103"/>
                    <a:pt x="1090742" y="435164"/>
                  </a:cubicBezTo>
                  <a:lnTo>
                    <a:pt x="1049996" y="458724"/>
                  </a:lnTo>
                  <a:cubicBezTo>
                    <a:pt x="1048161" y="459786"/>
                    <a:pt x="1048258" y="461621"/>
                    <a:pt x="1049996" y="462779"/>
                  </a:cubicBezTo>
                  <a:lnTo>
                    <a:pt x="1101073" y="492228"/>
                  </a:lnTo>
                  <a:cubicBezTo>
                    <a:pt x="1103468" y="493609"/>
                    <a:pt x="1106403" y="493609"/>
                    <a:pt x="1108798" y="492228"/>
                  </a:cubicBezTo>
                  <a:close/>
                  <a:moveTo>
                    <a:pt x="778774" y="446848"/>
                  </a:moveTo>
                  <a:lnTo>
                    <a:pt x="734648" y="472338"/>
                  </a:lnTo>
                  <a:cubicBezTo>
                    <a:pt x="732814" y="473400"/>
                    <a:pt x="732910" y="475235"/>
                    <a:pt x="734648" y="476394"/>
                  </a:cubicBezTo>
                  <a:lnTo>
                    <a:pt x="785629" y="505843"/>
                  </a:lnTo>
                  <a:cubicBezTo>
                    <a:pt x="787850" y="506943"/>
                    <a:pt x="790457" y="506943"/>
                    <a:pt x="792678" y="505843"/>
                  </a:cubicBezTo>
                  <a:lnTo>
                    <a:pt x="836803" y="480352"/>
                  </a:lnTo>
                  <a:cubicBezTo>
                    <a:pt x="838734" y="479290"/>
                    <a:pt x="838638" y="477455"/>
                    <a:pt x="836803" y="476297"/>
                  </a:cubicBezTo>
                  <a:lnTo>
                    <a:pt x="785726" y="446848"/>
                  </a:lnTo>
                  <a:cubicBezTo>
                    <a:pt x="783621" y="445824"/>
                    <a:pt x="781168" y="445824"/>
                    <a:pt x="779063" y="446848"/>
                  </a:cubicBezTo>
                  <a:close/>
                  <a:moveTo>
                    <a:pt x="714565" y="484407"/>
                  </a:moveTo>
                  <a:lnTo>
                    <a:pt x="670440" y="509898"/>
                  </a:lnTo>
                  <a:cubicBezTo>
                    <a:pt x="668605" y="510960"/>
                    <a:pt x="668701" y="512794"/>
                    <a:pt x="670440" y="513953"/>
                  </a:cubicBezTo>
                  <a:lnTo>
                    <a:pt x="721420" y="543402"/>
                  </a:lnTo>
                  <a:cubicBezTo>
                    <a:pt x="723631" y="544551"/>
                    <a:pt x="726258" y="544551"/>
                    <a:pt x="728469" y="543402"/>
                  </a:cubicBezTo>
                  <a:lnTo>
                    <a:pt x="772594" y="518009"/>
                  </a:lnTo>
                  <a:cubicBezTo>
                    <a:pt x="774525" y="516850"/>
                    <a:pt x="774332" y="515015"/>
                    <a:pt x="772594" y="513856"/>
                  </a:cubicBezTo>
                  <a:lnTo>
                    <a:pt x="721517" y="484890"/>
                  </a:lnTo>
                  <a:cubicBezTo>
                    <a:pt x="719402" y="483664"/>
                    <a:pt x="716834" y="483480"/>
                    <a:pt x="714565" y="484407"/>
                  </a:cubicBezTo>
                  <a:close/>
                  <a:moveTo>
                    <a:pt x="392265" y="902006"/>
                  </a:moveTo>
                  <a:cubicBezTo>
                    <a:pt x="394477" y="903155"/>
                    <a:pt x="397103" y="903155"/>
                    <a:pt x="399314" y="902006"/>
                  </a:cubicBezTo>
                  <a:lnTo>
                    <a:pt x="443439" y="876612"/>
                  </a:lnTo>
                  <a:cubicBezTo>
                    <a:pt x="445274" y="875454"/>
                    <a:pt x="445178" y="873619"/>
                    <a:pt x="443439" y="872461"/>
                  </a:cubicBezTo>
                  <a:lnTo>
                    <a:pt x="392362" y="843011"/>
                  </a:lnTo>
                  <a:cubicBezTo>
                    <a:pt x="390180" y="841891"/>
                    <a:pt x="387592" y="841891"/>
                    <a:pt x="385410" y="843011"/>
                  </a:cubicBezTo>
                  <a:lnTo>
                    <a:pt x="341188" y="868502"/>
                  </a:lnTo>
                  <a:cubicBezTo>
                    <a:pt x="339354" y="869564"/>
                    <a:pt x="339450" y="871398"/>
                    <a:pt x="341188" y="872557"/>
                  </a:cubicBezTo>
                  <a:close/>
                  <a:moveTo>
                    <a:pt x="198480" y="782375"/>
                  </a:moveTo>
                  <a:lnTo>
                    <a:pt x="154355" y="807769"/>
                  </a:lnTo>
                  <a:cubicBezTo>
                    <a:pt x="152520" y="808927"/>
                    <a:pt x="152617" y="810666"/>
                    <a:pt x="154355" y="811921"/>
                  </a:cubicBezTo>
                  <a:lnTo>
                    <a:pt x="205336" y="841370"/>
                  </a:lnTo>
                  <a:cubicBezTo>
                    <a:pt x="207557" y="842471"/>
                    <a:pt x="210163" y="842471"/>
                    <a:pt x="212384" y="841370"/>
                  </a:cubicBezTo>
                  <a:lnTo>
                    <a:pt x="256510" y="815879"/>
                  </a:lnTo>
                  <a:cubicBezTo>
                    <a:pt x="258441" y="814817"/>
                    <a:pt x="258344" y="812983"/>
                    <a:pt x="256510" y="811824"/>
                  </a:cubicBezTo>
                  <a:lnTo>
                    <a:pt x="205432" y="782375"/>
                  </a:lnTo>
                  <a:cubicBezTo>
                    <a:pt x="203298" y="781168"/>
                    <a:pt x="200711" y="781062"/>
                    <a:pt x="198480" y="782085"/>
                  </a:cubicBezTo>
                  <a:close/>
                  <a:moveTo>
                    <a:pt x="302373" y="869757"/>
                  </a:moveTo>
                  <a:cubicBezTo>
                    <a:pt x="304594" y="870858"/>
                    <a:pt x="307201" y="870858"/>
                    <a:pt x="309422" y="869757"/>
                  </a:cubicBezTo>
                  <a:lnTo>
                    <a:pt x="353547" y="844266"/>
                  </a:lnTo>
                  <a:cubicBezTo>
                    <a:pt x="355382" y="843205"/>
                    <a:pt x="355285" y="841370"/>
                    <a:pt x="353547" y="840211"/>
                  </a:cubicBezTo>
                  <a:lnTo>
                    <a:pt x="302566" y="810762"/>
                  </a:lnTo>
                  <a:cubicBezTo>
                    <a:pt x="300346" y="809661"/>
                    <a:pt x="297739" y="809661"/>
                    <a:pt x="295518" y="810762"/>
                  </a:cubicBezTo>
                  <a:lnTo>
                    <a:pt x="251392" y="836253"/>
                  </a:lnTo>
                  <a:cubicBezTo>
                    <a:pt x="249461" y="837411"/>
                    <a:pt x="249558" y="839149"/>
                    <a:pt x="251392" y="840308"/>
                  </a:cubicBezTo>
                  <a:close/>
                  <a:moveTo>
                    <a:pt x="506103" y="924600"/>
                  </a:moveTo>
                  <a:lnTo>
                    <a:pt x="550229" y="899206"/>
                  </a:lnTo>
                  <a:cubicBezTo>
                    <a:pt x="552160" y="898047"/>
                    <a:pt x="552063" y="896213"/>
                    <a:pt x="550229" y="895054"/>
                  </a:cubicBezTo>
                  <a:lnTo>
                    <a:pt x="499152" y="865605"/>
                  </a:lnTo>
                  <a:cubicBezTo>
                    <a:pt x="496931" y="864504"/>
                    <a:pt x="494324" y="864504"/>
                    <a:pt x="492103" y="865605"/>
                  </a:cubicBezTo>
                  <a:lnTo>
                    <a:pt x="447978" y="891096"/>
                  </a:lnTo>
                  <a:cubicBezTo>
                    <a:pt x="446143" y="892158"/>
                    <a:pt x="446240" y="893992"/>
                    <a:pt x="447978" y="895151"/>
                  </a:cubicBezTo>
                  <a:lnTo>
                    <a:pt x="498958" y="924600"/>
                  </a:lnTo>
                  <a:cubicBezTo>
                    <a:pt x="501237" y="925691"/>
                    <a:pt x="503921" y="925585"/>
                    <a:pt x="506103" y="924310"/>
                  </a:cubicBezTo>
                  <a:close/>
                  <a:moveTo>
                    <a:pt x="434556" y="961774"/>
                  </a:moveTo>
                  <a:cubicBezTo>
                    <a:pt x="436777" y="962874"/>
                    <a:pt x="439384" y="962874"/>
                    <a:pt x="441605" y="961774"/>
                  </a:cubicBezTo>
                  <a:lnTo>
                    <a:pt x="485730" y="936283"/>
                  </a:lnTo>
                  <a:cubicBezTo>
                    <a:pt x="487662" y="935221"/>
                    <a:pt x="487468" y="933386"/>
                    <a:pt x="485730" y="932228"/>
                  </a:cubicBezTo>
                  <a:lnTo>
                    <a:pt x="434653" y="902779"/>
                  </a:lnTo>
                  <a:cubicBezTo>
                    <a:pt x="432432" y="901678"/>
                    <a:pt x="429825" y="901678"/>
                    <a:pt x="427605" y="902779"/>
                  </a:cubicBezTo>
                  <a:lnTo>
                    <a:pt x="383479" y="928269"/>
                  </a:lnTo>
                  <a:cubicBezTo>
                    <a:pt x="381645" y="929428"/>
                    <a:pt x="381741" y="931166"/>
                    <a:pt x="383479" y="932325"/>
                  </a:cubicBezTo>
                  <a:close/>
                  <a:moveTo>
                    <a:pt x="262979" y="745105"/>
                  </a:moveTo>
                  <a:lnTo>
                    <a:pt x="218853" y="770596"/>
                  </a:lnTo>
                  <a:cubicBezTo>
                    <a:pt x="217019" y="771657"/>
                    <a:pt x="217115" y="773492"/>
                    <a:pt x="218853" y="774651"/>
                  </a:cubicBezTo>
                  <a:lnTo>
                    <a:pt x="269931" y="804100"/>
                  </a:lnTo>
                  <a:cubicBezTo>
                    <a:pt x="272103" y="805249"/>
                    <a:pt x="274710" y="805249"/>
                    <a:pt x="276883" y="804100"/>
                  </a:cubicBezTo>
                  <a:lnTo>
                    <a:pt x="321105" y="778706"/>
                  </a:lnTo>
                  <a:cubicBezTo>
                    <a:pt x="322939" y="777547"/>
                    <a:pt x="322843" y="775809"/>
                    <a:pt x="321105" y="774554"/>
                  </a:cubicBezTo>
                  <a:lnTo>
                    <a:pt x="270027" y="745588"/>
                  </a:lnTo>
                  <a:cubicBezTo>
                    <a:pt x="267884" y="744333"/>
                    <a:pt x="265277" y="744149"/>
                    <a:pt x="262979" y="745105"/>
                  </a:cubicBezTo>
                  <a:close/>
                  <a:moveTo>
                    <a:pt x="585568" y="558851"/>
                  </a:moveTo>
                  <a:lnTo>
                    <a:pt x="541539" y="584052"/>
                  </a:lnTo>
                  <a:cubicBezTo>
                    <a:pt x="539608" y="585114"/>
                    <a:pt x="539801" y="586948"/>
                    <a:pt x="541539" y="588107"/>
                  </a:cubicBezTo>
                  <a:lnTo>
                    <a:pt x="592616" y="617556"/>
                  </a:lnTo>
                  <a:cubicBezTo>
                    <a:pt x="594837" y="618657"/>
                    <a:pt x="597444" y="618657"/>
                    <a:pt x="599665" y="617556"/>
                  </a:cubicBezTo>
                  <a:lnTo>
                    <a:pt x="643790" y="592066"/>
                  </a:lnTo>
                  <a:cubicBezTo>
                    <a:pt x="645625" y="591004"/>
                    <a:pt x="645528" y="589169"/>
                    <a:pt x="643790" y="588011"/>
                  </a:cubicBezTo>
                  <a:lnTo>
                    <a:pt x="592810" y="558561"/>
                  </a:lnTo>
                  <a:cubicBezTo>
                    <a:pt x="590540" y="557393"/>
                    <a:pt x="587837" y="557393"/>
                    <a:pt x="585568" y="558561"/>
                  </a:cubicBezTo>
                  <a:close/>
                  <a:moveTo>
                    <a:pt x="327574" y="707835"/>
                  </a:moveTo>
                  <a:lnTo>
                    <a:pt x="283352" y="733325"/>
                  </a:lnTo>
                  <a:cubicBezTo>
                    <a:pt x="281517" y="734388"/>
                    <a:pt x="281614" y="736222"/>
                    <a:pt x="283352" y="737381"/>
                  </a:cubicBezTo>
                  <a:lnTo>
                    <a:pt x="334429" y="766830"/>
                  </a:lnTo>
                  <a:cubicBezTo>
                    <a:pt x="336650" y="767931"/>
                    <a:pt x="339257" y="767931"/>
                    <a:pt x="341478" y="766830"/>
                  </a:cubicBezTo>
                  <a:lnTo>
                    <a:pt x="385603" y="741339"/>
                  </a:lnTo>
                  <a:cubicBezTo>
                    <a:pt x="387438" y="740277"/>
                    <a:pt x="387341" y="738443"/>
                    <a:pt x="385603" y="737284"/>
                  </a:cubicBezTo>
                  <a:lnTo>
                    <a:pt x="334526" y="707835"/>
                  </a:lnTo>
                  <a:cubicBezTo>
                    <a:pt x="332382" y="706637"/>
                    <a:pt x="329804" y="706531"/>
                    <a:pt x="327574" y="707545"/>
                  </a:cubicBezTo>
                  <a:close/>
                  <a:moveTo>
                    <a:pt x="650066" y="521581"/>
                  </a:moveTo>
                  <a:lnTo>
                    <a:pt x="605941" y="547071"/>
                  </a:lnTo>
                  <a:cubicBezTo>
                    <a:pt x="604010" y="548230"/>
                    <a:pt x="604203" y="549968"/>
                    <a:pt x="605941" y="551127"/>
                  </a:cubicBezTo>
                  <a:lnTo>
                    <a:pt x="657018" y="580672"/>
                  </a:lnTo>
                  <a:cubicBezTo>
                    <a:pt x="659239" y="581773"/>
                    <a:pt x="661846" y="581773"/>
                    <a:pt x="664067" y="580672"/>
                  </a:cubicBezTo>
                  <a:lnTo>
                    <a:pt x="708192" y="555182"/>
                  </a:lnTo>
                  <a:cubicBezTo>
                    <a:pt x="710123" y="554120"/>
                    <a:pt x="709930" y="552285"/>
                    <a:pt x="708192" y="551127"/>
                  </a:cubicBezTo>
                  <a:lnTo>
                    <a:pt x="657405" y="521484"/>
                  </a:lnTo>
                  <a:cubicBezTo>
                    <a:pt x="655136" y="520220"/>
                    <a:pt x="652393" y="520152"/>
                    <a:pt x="650066" y="521291"/>
                  </a:cubicBezTo>
                  <a:close/>
                  <a:moveTo>
                    <a:pt x="521069" y="596121"/>
                  </a:moveTo>
                  <a:lnTo>
                    <a:pt x="476944" y="621611"/>
                  </a:lnTo>
                  <a:cubicBezTo>
                    <a:pt x="475013" y="622674"/>
                    <a:pt x="475109" y="624508"/>
                    <a:pt x="476944" y="625667"/>
                  </a:cubicBezTo>
                  <a:lnTo>
                    <a:pt x="528021" y="654633"/>
                  </a:lnTo>
                  <a:cubicBezTo>
                    <a:pt x="530242" y="655734"/>
                    <a:pt x="532849" y="655734"/>
                    <a:pt x="535070" y="654633"/>
                  </a:cubicBezTo>
                  <a:lnTo>
                    <a:pt x="579195" y="629143"/>
                  </a:lnTo>
                  <a:cubicBezTo>
                    <a:pt x="581030" y="627984"/>
                    <a:pt x="580933" y="626246"/>
                    <a:pt x="579195" y="625088"/>
                  </a:cubicBezTo>
                  <a:lnTo>
                    <a:pt x="528214" y="595542"/>
                  </a:lnTo>
                  <a:cubicBezTo>
                    <a:pt x="525926" y="594499"/>
                    <a:pt x="523271" y="594605"/>
                    <a:pt x="521069" y="595832"/>
                  </a:cubicBezTo>
                  <a:close/>
                  <a:moveTo>
                    <a:pt x="456571" y="633391"/>
                  </a:moveTo>
                  <a:lnTo>
                    <a:pt x="412446" y="658206"/>
                  </a:lnTo>
                  <a:cubicBezTo>
                    <a:pt x="410514" y="659268"/>
                    <a:pt x="410611" y="661102"/>
                    <a:pt x="412446" y="662261"/>
                  </a:cubicBezTo>
                  <a:lnTo>
                    <a:pt x="463523" y="691710"/>
                  </a:lnTo>
                  <a:cubicBezTo>
                    <a:pt x="465734" y="692859"/>
                    <a:pt x="468360" y="692859"/>
                    <a:pt x="470571" y="691710"/>
                  </a:cubicBezTo>
                  <a:lnTo>
                    <a:pt x="514697" y="666220"/>
                  </a:lnTo>
                  <a:cubicBezTo>
                    <a:pt x="516531" y="665158"/>
                    <a:pt x="516435" y="663323"/>
                    <a:pt x="514697" y="662165"/>
                  </a:cubicBezTo>
                  <a:lnTo>
                    <a:pt x="463716" y="633198"/>
                  </a:lnTo>
                  <a:cubicBezTo>
                    <a:pt x="461495" y="631982"/>
                    <a:pt x="458821" y="631943"/>
                    <a:pt x="456571" y="633102"/>
                  </a:cubicBezTo>
                  <a:close/>
                  <a:moveTo>
                    <a:pt x="392072" y="670565"/>
                  </a:moveTo>
                  <a:lnTo>
                    <a:pt x="348430" y="695766"/>
                  </a:lnTo>
                  <a:cubicBezTo>
                    <a:pt x="346499" y="696828"/>
                    <a:pt x="346595" y="698662"/>
                    <a:pt x="348430" y="699821"/>
                  </a:cubicBezTo>
                  <a:lnTo>
                    <a:pt x="399507" y="729366"/>
                  </a:lnTo>
                  <a:cubicBezTo>
                    <a:pt x="401728" y="730467"/>
                    <a:pt x="404335" y="730467"/>
                    <a:pt x="406556" y="729366"/>
                  </a:cubicBezTo>
                  <a:lnTo>
                    <a:pt x="450681" y="703876"/>
                  </a:lnTo>
                  <a:cubicBezTo>
                    <a:pt x="452516" y="702814"/>
                    <a:pt x="452419" y="700979"/>
                    <a:pt x="450681" y="699821"/>
                  </a:cubicBezTo>
                  <a:lnTo>
                    <a:pt x="399700" y="670372"/>
                  </a:lnTo>
                  <a:cubicBezTo>
                    <a:pt x="397344" y="669039"/>
                    <a:pt x="394467" y="669001"/>
                    <a:pt x="392072" y="670275"/>
                  </a:cubicBezTo>
                  <a:close/>
                  <a:moveTo>
                    <a:pt x="721807" y="715946"/>
                  </a:moveTo>
                  <a:lnTo>
                    <a:pt x="765932" y="690455"/>
                  </a:lnTo>
                  <a:cubicBezTo>
                    <a:pt x="767766" y="689393"/>
                    <a:pt x="767670" y="687558"/>
                    <a:pt x="765932" y="686400"/>
                  </a:cubicBezTo>
                  <a:lnTo>
                    <a:pt x="714951" y="656951"/>
                  </a:lnTo>
                  <a:cubicBezTo>
                    <a:pt x="712730" y="655850"/>
                    <a:pt x="710123" y="655850"/>
                    <a:pt x="707903" y="656951"/>
                  </a:cubicBezTo>
                  <a:lnTo>
                    <a:pt x="663777" y="682441"/>
                  </a:lnTo>
                  <a:cubicBezTo>
                    <a:pt x="661846" y="683503"/>
                    <a:pt x="662039" y="685338"/>
                    <a:pt x="663777" y="686496"/>
                  </a:cubicBezTo>
                  <a:lnTo>
                    <a:pt x="714855" y="715946"/>
                  </a:lnTo>
                  <a:cubicBezTo>
                    <a:pt x="717017" y="717075"/>
                    <a:pt x="719586" y="717152"/>
                    <a:pt x="721807" y="716139"/>
                  </a:cubicBezTo>
                  <a:close/>
                  <a:moveTo>
                    <a:pt x="1288389" y="153128"/>
                  </a:moveTo>
                  <a:lnTo>
                    <a:pt x="1244167" y="178619"/>
                  </a:lnTo>
                  <a:cubicBezTo>
                    <a:pt x="1242333" y="179681"/>
                    <a:pt x="1242429" y="181516"/>
                    <a:pt x="1244167" y="182674"/>
                  </a:cubicBezTo>
                  <a:lnTo>
                    <a:pt x="1295245" y="211641"/>
                  </a:lnTo>
                  <a:cubicBezTo>
                    <a:pt x="1297465" y="212741"/>
                    <a:pt x="1300072" y="212741"/>
                    <a:pt x="1302293" y="211641"/>
                  </a:cubicBezTo>
                  <a:lnTo>
                    <a:pt x="1346419" y="186150"/>
                  </a:lnTo>
                  <a:cubicBezTo>
                    <a:pt x="1348253" y="184991"/>
                    <a:pt x="1348156" y="183253"/>
                    <a:pt x="1346419" y="182095"/>
                  </a:cubicBezTo>
                  <a:lnTo>
                    <a:pt x="1295341" y="152549"/>
                  </a:lnTo>
                  <a:cubicBezTo>
                    <a:pt x="1293111" y="151525"/>
                    <a:pt x="1290523" y="151632"/>
                    <a:pt x="1288389" y="152839"/>
                  </a:cubicBezTo>
                  <a:close/>
                  <a:moveTo>
                    <a:pt x="1210276" y="198219"/>
                  </a:moveTo>
                  <a:lnTo>
                    <a:pt x="1166151" y="223710"/>
                  </a:lnTo>
                  <a:cubicBezTo>
                    <a:pt x="1164220" y="224772"/>
                    <a:pt x="1164316" y="226606"/>
                    <a:pt x="1166151" y="227765"/>
                  </a:cubicBezTo>
                  <a:lnTo>
                    <a:pt x="1217228" y="257214"/>
                  </a:lnTo>
                  <a:cubicBezTo>
                    <a:pt x="1219440" y="258363"/>
                    <a:pt x="1222066" y="258363"/>
                    <a:pt x="1224277" y="257214"/>
                  </a:cubicBezTo>
                  <a:lnTo>
                    <a:pt x="1268402" y="231820"/>
                  </a:lnTo>
                  <a:cubicBezTo>
                    <a:pt x="1270237" y="230662"/>
                    <a:pt x="1270140" y="228827"/>
                    <a:pt x="1268402" y="227669"/>
                  </a:cubicBezTo>
                  <a:lnTo>
                    <a:pt x="1217422" y="198026"/>
                  </a:lnTo>
                  <a:cubicBezTo>
                    <a:pt x="1215191" y="196858"/>
                    <a:pt x="1212536" y="196819"/>
                    <a:pt x="1210276" y="197930"/>
                  </a:cubicBezTo>
                  <a:close/>
                  <a:moveTo>
                    <a:pt x="1352598" y="115569"/>
                  </a:moveTo>
                  <a:lnTo>
                    <a:pt x="1308472" y="141059"/>
                  </a:lnTo>
                  <a:cubicBezTo>
                    <a:pt x="1306541" y="142121"/>
                    <a:pt x="1306638" y="143956"/>
                    <a:pt x="1308472" y="145114"/>
                  </a:cubicBezTo>
                  <a:lnTo>
                    <a:pt x="1359550" y="174564"/>
                  </a:lnTo>
                  <a:cubicBezTo>
                    <a:pt x="1361771" y="175664"/>
                    <a:pt x="1364378" y="175664"/>
                    <a:pt x="1366598" y="174564"/>
                  </a:cubicBezTo>
                  <a:lnTo>
                    <a:pt x="1410724" y="149073"/>
                  </a:lnTo>
                  <a:cubicBezTo>
                    <a:pt x="1412558" y="148011"/>
                    <a:pt x="1412462" y="146177"/>
                    <a:pt x="1410724" y="145018"/>
                  </a:cubicBezTo>
                  <a:lnTo>
                    <a:pt x="1359743" y="115569"/>
                  </a:lnTo>
                  <a:cubicBezTo>
                    <a:pt x="1357493" y="114429"/>
                    <a:pt x="1354848" y="114429"/>
                    <a:pt x="1352598" y="115569"/>
                  </a:cubicBezTo>
                  <a:close/>
                  <a:moveTo>
                    <a:pt x="1018712" y="459882"/>
                  </a:moveTo>
                  <a:lnTo>
                    <a:pt x="1062838" y="434392"/>
                  </a:lnTo>
                  <a:cubicBezTo>
                    <a:pt x="1064672" y="433330"/>
                    <a:pt x="1064576" y="431495"/>
                    <a:pt x="1062838" y="430337"/>
                  </a:cubicBezTo>
                  <a:lnTo>
                    <a:pt x="1011857" y="401370"/>
                  </a:lnTo>
                  <a:cubicBezTo>
                    <a:pt x="1009636" y="400270"/>
                    <a:pt x="1007029" y="400270"/>
                    <a:pt x="1004808" y="401370"/>
                  </a:cubicBezTo>
                  <a:lnTo>
                    <a:pt x="960586" y="426475"/>
                  </a:lnTo>
                  <a:cubicBezTo>
                    <a:pt x="958752" y="427633"/>
                    <a:pt x="958848" y="429371"/>
                    <a:pt x="960586" y="430530"/>
                  </a:cubicBezTo>
                  <a:lnTo>
                    <a:pt x="1011664" y="460076"/>
                  </a:lnTo>
                  <a:cubicBezTo>
                    <a:pt x="1013991" y="461215"/>
                    <a:pt x="1016733" y="461147"/>
                    <a:pt x="1019002" y="459882"/>
                  </a:cubicBezTo>
                  <a:close/>
                  <a:moveTo>
                    <a:pt x="1424242" y="78492"/>
                  </a:moveTo>
                  <a:cubicBezTo>
                    <a:pt x="1422021" y="77391"/>
                    <a:pt x="1419414" y="77391"/>
                    <a:pt x="1417193" y="78492"/>
                  </a:cubicBezTo>
                  <a:lnTo>
                    <a:pt x="1373068" y="103982"/>
                  </a:lnTo>
                  <a:cubicBezTo>
                    <a:pt x="1371137" y="105141"/>
                    <a:pt x="1371233" y="106879"/>
                    <a:pt x="1373068" y="108037"/>
                  </a:cubicBezTo>
                  <a:lnTo>
                    <a:pt x="1424145" y="137583"/>
                  </a:lnTo>
                  <a:cubicBezTo>
                    <a:pt x="1426366" y="138684"/>
                    <a:pt x="1428973" y="138684"/>
                    <a:pt x="1431194" y="137583"/>
                  </a:cubicBezTo>
                  <a:lnTo>
                    <a:pt x="1475319" y="112093"/>
                  </a:lnTo>
                  <a:cubicBezTo>
                    <a:pt x="1477153" y="111030"/>
                    <a:pt x="1477057" y="109196"/>
                    <a:pt x="1475319" y="108037"/>
                  </a:cubicBezTo>
                  <a:close/>
                  <a:moveTo>
                    <a:pt x="786112" y="678386"/>
                  </a:moveTo>
                  <a:lnTo>
                    <a:pt x="830237" y="652895"/>
                  </a:lnTo>
                  <a:cubicBezTo>
                    <a:pt x="832169" y="651833"/>
                    <a:pt x="831975" y="649999"/>
                    <a:pt x="830237" y="648840"/>
                  </a:cubicBezTo>
                  <a:lnTo>
                    <a:pt x="779160" y="619874"/>
                  </a:lnTo>
                  <a:cubicBezTo>
                    <a:pt x="776939" y="618773"/>
                    <a:pt x="774332" y="618773"/>
                    <a:pt x="772112" y="619874"/>
                  </a:cubicBezTo>
                  <a:lnTo>
                    <a:pt x="727986" y="645364"/>
                  </a:lnTo>
                  <a:cubicBezTo>
                    <a:pt x="726055" y="646523"/>
                    <a:pt x="726248" y="648261"/>
                    <a:pt x="727986" y="649419"/>
                  </a:cubicBezTo>
                  <a:lnTo>
                    <a:pt x="778967" y="678965"/>
                  </a:lnTo>
                  <a:cubicBezTo>
                    <a:pt x="781361" y="679989"/>
                    <a:pt x="784104" y="679776"/>
                    <a:pt x="786305" y="678386"/>
                  </a:cubicBezTo>
                  <a:close/>
                  <a:moveTo>
                    <a:pt x="1577184" y="221682"/>
                  </a:moveTo>
                  <a:lnTo>
                    <a:pt x="1621309" y="196192"/>
                  </a:lnTo>
                  <a:cubicBezTo>
                    <a:pt x="1623144" y="195130"/>
                    <a:pt x="1623048" y="193295"/>
                    <a:pt x="1621309" y="192137"/>
                  </a:cubicBezTo>
                  <a:lnTo>
                    <a:pt x="1570329" y="162687"/>
                  </a:lnTo>
                  <a:cubicBezTo>
                    <a:pt x="1568108" y="161587"/>
                    <a:pt x="1565501" y="161587"/>
                    <a:pt x="1563280" y="162687"/>
                  </a:cubicBezTo>
                  <a:lnTo>
                    <a:pt x="1519155" y="188178"/>
                  </a:lnTo>
                  <a:cubicBezTo>
                    <a:pt x="1517224" y="189240"/>
                    <a:pt x="1517417" y="191074"/>
                    <a:pt x="1519155" y="192233"/>
                  </a:cubicBezTo>
                  <a:lnTo>
                    <a:pt x="1570232" y="221199"/>
                  </a:lnTo>
                  <a:cubicBezTo>
                    <a:pt x="1572385" y="222542"/>
                    <a:pt x="1575060" y="222715"/>
                    <a:pt x="1577377" y="221682"/>
                  </a:cubicBezTo>
                  <a:close/>
                  <a:moveTo>
                    <a:pt x="1439787" y="216855"/>
                  </a:moveTo>
                  <a:lnTo>
                    <a:pt x="1483912" y="191364"/>
                  </a:lnTo>
                  <a:cubicBezTo>
                    <a:pt x="1485747" y="190302"/>
                    <a:pt x="1485650" y="188467"/>
                    <a:pt x="1483912" y="187309"/>
                  </a:cubicBezTo>
                  <a:lnTo>
                    <a:pt x="1432932" y="157860"/>
                  </a:lnTo>
                  <a:cubicBezTo>
                    <a:pt x="1430711" y="156759"/>
                    <a:pt x="1428104" y="156759"/>
                    <a:pt x="1425883" y="157860"/>
                  </a:cubicBezTo>
                  <a:lnTo>
                    <a:pt x="1381564" y="183157"/>
                  </a:lnTo>
                  <a:cubicBezTo>
                    <a:pt x="1379633" y="184219"/>
                    <a:pt x="1379730" y="186054"/>
                    <a:pt x="1381564" y="187212"/>
                  </a:cubicBezTo>
                  <a:lnTo>
                    <a:pt x="1432642" y="216179"/>
                  </a:lnTo>
                  <a:cubicBezTo>
                    <a:pt x="1434824" y="217598"/>
                    <a:pt x="1437576" y="217849"/>
                    <a:pt x="1439980" y="216855"/>
                  </a:cubicBezTo>
                  <a:close/>
                  <a:moveTo>
                    <a:pt x="1497140" y="120300"/>
                  </a:moveTo>
                  <a:cubicBezTo>
                    <a:pt x="1494919" y="119199"/>
                    <a:pt x="1492313" y="119199"/>
                    <a:pt x="1490092" y="120300"/>
                  </a:cubicBezTo>
                  <a:lnTo>
                    <a:pt x="1445966" y="145790"/>
                  </a:lnTo>
                  <a:cubicBezTo>
                    <a:pt x="1444035" y="146949"/>
                    <a:pt x="1444132" y="148687"/>
                    <a:pt x="1445966" y="149846"/>
                  </a:cubicBezTo>
                  <a:lnTo>
                    <a:pt x="1497044" y="179391"/>
                  </a:lnTo>
                  <a:cubicBezTo>
                    <a:pt x="1499265" y="180492"/>
                    <a:pt x="1501871" y="180492"/>
                    <a:pt x="1504092" y="179391"/>
                  </a:cubicBezTo>
                  <a:lnTo>
                    <a:pt x="1548218" y="153901"/>
                  </a:lnTo>
                  <a:cubicBezTo>
                    <a:pt x="1550052" y="152839"/>
                    <a:pt x="1549956" y="151004"/>
                    <a:pt x="1548218" y="149846"/>
                  </a:cubicBezTo>
                  <a:close/>
                  <a:moveTo>
                    <a:pt x="1510658" y="112479"/>
                  </a:moveTo>
                  <a:lnTo>
                    <a:pt x="1634634" y="184026"/>
                  </a:lnTo>
                  <a:cubicBezTo>
                    <a:pt x="1636845" y="185175"/>
                    <a:pt x="1639472" y="185175"/>
                    <a:pt x="1641683" y="184026"/>
                  </a:cubicBezTo>
                  <a:lnTo>
                    <a:pt x="1685808" y="158535"/>
                  </a:lnTo>
                  <a:cubicBezTo>
                    <a:pt x="1687739" y="157474"/>
                    <a:pt x="1687546" y="155639"/>
                    <a:pt x="1685808" y="154480"/>
                  </a:cubicBezTo>
                  <a:lnTo>
                    <a:pt x="1561832" y="82933"/>
                  </a:lnTo>
                  <a:cubicBezTo>
                    <a:pt x="1559621" y="81784"/>
                    <a:pt x="1556995" y="81784"/>
                    <a:pt x="1554783" y="82933"/>
                  </a:cubicBezTo>
                  <a:lnTo>
                    <a:pt x="1510658" y="108424"/>
                  </a:lnTo>
                  <a:cubicBezTo>
                    <a:pt x="1508727" y="109776"/>
                    <a:pt x="1508920" y="111610"/>
                    <a:pt x="1510851" y="112769"/>
                  </a:cubicBezTo>
                  <a:close/>
                  <a:moveTo>
                    <a:pt x="1361288" y="194743"/>
                  </a:moveTo>
                  <a:lnTo>
                    <a:pt x="1317162" y="220234"/>
                  </a:lnTo>
                  <a:cubicBezTo>
                    <a:pt x="1315231" y="221296"/>
                    <a:pt x="1315328" y="223131"/>
                    <a:pt x="1317162" y="224289"/>
                  </a:cubicBezTo>
                  <a:lnTo>
                    <a:pt x="1368240" y="253738"/>
                  </a:lnTo>
                  <a:cubicBezTo>
                    <a:pt x="1370451" y="254887"/>
                    <a:pt x="1373077" y="254887"/>
                    <a:pt x="1375288" y="253738"/>
                  </a:cubicBezTo>
                  <a:lnTo>
                    <a:pt x="1419414" y="228345"/>
                  </a:lnTo>
                  <a:cubicBezTo>
                    <a:pt x="1421248" y="227186"/>
                    <a:pt x="1421152" y="225448"/>
                    <a:pt x="1419414" y="224193"/>
                  </a:cubicBezTo>
                  <a:lnTo>
                    <a:pt x="1368336" y="194743"/>
                  </a:lnTo>
                  <a:cubicBezTo>
                    <a:pt x="1366116" y="193643"/>
                    <a:pt x="1363509" y="193643"/>
                    <a:pt x="1361288" y="194743"/>
                  </a:cubicBezTo>
                  <a:close/>
                  <a:moveTo>
                    <a:pt x="875715" y="474752"/>
                  </a:moveTo>
                  <a:lnTo>
                    <a:pt x="831203" y="500725"/>
                  </a:lnTo>
                  <a:cubicBezTo>
                    <a:pt x="829368" y="501787"/>
                    <a:pt x="829465" y="503622"/>
                    <a:pt x="831203" y="504780"/>
                  </a:cubicBezTo>
                  <a:lnTo>
                    <a:pt x="882184" y="534230"/>
                  </a:lnTo>
                  <a:cubicBezTo>
                    <a:pt x="884404" y="535330"/>
                    <a:pt x="887012" y="535330"/>
                    <a:pt x="889232" y="534230"/>
                  </a:cubicBezTo>
                  <a:lnTo>
                    <a:pt x="933358" y="508739"/>
                  </a:lnTo>
                  <a:cubicBezTo>
                    <a:pt x="935289" y="507580"/>
                    <a:pt x="935192" y="505843"/>
                    <a:pt x="933358" y="504684"/>
                  </a:cubicBezTo>
                  <a:lnTo>
                    <a:pt x="882280" y="475138"/>
                  </a:lnTo>
                  <a:cubicBezTo>
                    <a:pt x="880185" y="474221"/>
                    <a:pt x="877791" y="474250"/>
                    <a:pt x="875715" y="475235"/>
                  </a:cubicBezTo>
                  <a:close/>
                  <a:moveTo>
                    <a:pt x="1505830" y="258276"/>
                  </a:moveTo>
                  <a:cubicBezTo>
                    <a:pt x="1508051" y="259377"/>
                    <a:pt x="1510658" y="259377"/>
                    <a:pt x="1512879" y="258276"/>
                  </a:cubicBezTo>
                  <a:lnTo>
                    <a:pt x="1557004" y="232786"/>
                  </a:lnTo>
                  <a:cubicBezTo>
                    <a:pt x="1558839" y="231724"/>
                    <a:pt x="1558742" y="229890"/>
                    <a:pt x="1557004" y="228731"/>
                  </a:cubicBezTo>
                  <a:lnTo>
                    <a:pt x="1506023" y="199764"/>
                  </a:lnTo>
                  <a:cubicBezTo>
                    <a:pt x="1503812" y="198615"/>
                    <a:pt x="1501186" y="198615"/>
                    <a:pt x="1498975" y="199764"/>
                  </a:cubicBezTo>
                  <a:lnTo>
                    <a:pt x="1454849" y="225255"/>
                  </a:lnTo>
                  <a:cubicBezTo>
                    <a:pt x="1452918" y="226317"/>
                    <a:pt x="1453015" y="228151"/>
                    <a:pt x="1454849" y="229310"/>
                  </a:cubicBezTo>
                  <a:close/>
                  <a:moveTo>
                    <a:pt x="940213" y="437482"/>
                  </a:moveTo>
                  <a:lnTo>
                    <a:pt x="896088" y="462972"/>
                  </a:lnTo>
                  <a:cubicBezTo>
                    <a:pt x="894253" y="464035"/>
                    <a:pt x="894350" y="465869"/>
                    <a:pt x="896088" y="467028"/>
                  </a:cubicBezTo>
                  <a:lnTo>
                    <a:pt x="947069" y="496959"/>
                  </a:lnTo>
                  <a:cubicBezTo>
                    <a:pt x="949251" y="498060"/>
                    <a:pt x="951838" y="498060"/>
                    <a:pt x="954020" y="496959"/>
                  </a:cubicBezTo>
                  <a:lnTo>
                    <a:pt x="998243" y="471469"/>
                  </a:lnTo>
                  <a:cubicBezTo>
                    <a:pt x="1000077" y="470407"/>
                    <a:pt x="999980" y="468572"/>
                    <a:pt x="998243" y="467414"/>
                  </a:cubicBezTo>
                  <a:lnTo>
                    <a:pt x="947069" y="438158"/>
                  </a:lnTo>
                  <a:cubicBezTo>
                    <a:pt x="944935" y="437057"/>
                    <a:pt x="942405" y="436989"/>
                    <a:pt x="940213" y="437965"/>
                  </a:cubicBezTo>
                  <a:close/>
                  <a:moveTo>
                    <a:pt x="456764" y="863964"/>
                  </a:moveTo>
                  <a:cubicBezTo>
                    <a:pt x="458985" y="865065"/>
                    <a:pt x="461592" y="865065"/>
                    <a:pt x="463812" y="863964"/>
                  </a:cubicBezTo>
                  <a:lnTo>
                    <a:pt x="507938" y="838473"/>
                  </a:lnTo>
                  <a:cubicBezTo>
                    <a:pt x="509773" y="837411"/>
                    <a:pt x="509676" y="835577"/>
                    <a:pt x="507938" y="834418"/>
                  </a:cubicBezTo>
                  <a:lnTo>
                    <a:pt x="456957" y="804969"/>
                  </a:lnTo>
                  <a:cubicBezTo>
                    <a:pt x="454736" y="803868"/>
                    <a:pt x="452129" y="803868"/>
                    <a:pt x="449909" y="804969"/>
                  </a:cubicBezTo>
                  <a:lnTo>
                    <a:pt x="405783" y="830459"/>
                  </a:lnTo>
                  <a:cubicBezTo>
                    <a:pt x="403852" y="831521"/>
                    <a:pt x="403949" y="833356"/>
                    <a:pt x="405783" y="834515"/>
                  </a:cubicBezTo>
                  <a:close/>
                  <a:moveTo>
                    <a:pt x="359727" y="772719"/>
                  </a:moveTo>
                  <a:lnTo>
                    <a:pt x="315601" y="798210"/>
                  </a:lnTo>
                  <a:cubicBezTo>
                    <a:pt x="313670" y="799272"/>
                    <a:pt x="313767" y="801107"/>
                    <a:pt x="315601" y="802265"/>
                  </a:cubicBezTo>
                  <a:lnTo>
                    <a:pt x="366679" y="831232"/>
                  </a:lnTo>
                  <a:cubicBezTo>
                    <a:pt x="368890" y="832381"/>
                    <a:pt x="371516" y="832381"/>
                    <a:pt x="373727" y="831232"/>
                  </a:cubicBezTo>
                  <a:lnTo>
                    <a:pt x="417853" y="805741"/>
                  </a:lnTo>
                  <a:cubicBezTo>
                    <a:pt x="419687" y="804679"/>
                    <a:pt x="419590" y="802845"/>
                    <a:pt x="417853" y="801686"/>
                  </a:cubicBezTo>
                  <a:lnTo>
                    <a:pt x="366872" y="772237"/>
                  </a:lnTo>
                  <a:cubicBezTo>
                    <a:pt x="364477" y="771339"/>
                    <a:pt x="361793" y="771706"/>
                    <a:pt x="359727" y="773202"/>
                  </a:cubicBezTo>
                  <a:close/>
                  <a:moveTo>
                    <a:pt x="528311" y="826887"/>
                  </a:moveTo>
                  <a:lnTo>
                    <a:pt x="572436" y="801396"/>
                  </a:lnTo>
                  <a:cubicBezTo>
                    <a:pt x="574271" y="800334"/>
                    <a:pt x="574175" y="798500"/>
                    <a:pt x="572436" y="797341"/>
                  </a:cubicBezTo>
                  <a:lnTo>
                    <a:pt x="521456" y="768375"/>
                  </a:lnTo>
                  <a:cubicBezTo>
                    <a:pt x="519235" y="767274"/>
                    <a:pt x="516628" y="767274"/>
                    <a:pt x="514407" y="768375"/>
                  </a:cubicBezTo>
                  <a:lnTo>
                    <a:pt x="469992" y="793382"/>
                  </a:lnTo>
                  <a:cubicBezTo>
                    <a:pt x="468061" y="794444"/>
                    <a:pt x="468157" y="796279"/>
                    <a:pt x="469992" y="797438"/>
                  </a:cubicBezTo>
                  <a:lnTo>
                    <a:pt x="521069" y="826983"/>
                  </a:lnTo>
                  <a:cubicBezTo>
                    <a:pt x="523280" y="828277"/>
                    <a:pt x="525974" y="828422"/>
                    <a:pt x="528311" y="827369"/>
                  </a:cubicBezTo>
                  <a:close/>
                  <a:moveTo>
                    <a:pt x="592810" y="789616"/>
                  </a:moveTo>
                  <a:lnTo>
                    <a:pt x="636935" y="764126"/>
                  </a:lnTo>
                  <a:cubicBezTo>
                    <a:pt x="638770" y="763064"/>
                    <a:pt x="638673" y="761230"/>
                    <a:pt x="636935" y="760071"/>
                  </a:cubicBezTo>
                  <a:lnTo>
                    <a:pt x="585954" y="730622"/>
                  </a:lnTo>
                  <a:cubicBezTo>
                    <a:pt x="583743" y="729473"/>
                    <a:pt x="581117" y="729473"/>
                    <a:pt x="578906" y="730622"/>
                  </a:cubicBezTo>
                  <a:lnTo>
                    <a:pt x="534780" y="756112"/>
                  </a:lnTo>
                  <a:cubicBezTo>
                    <a:pt x="532849" y="757174"/>
                    <a:pt x="532946" y="759009"/>
                    <a:pt x="534780" y="760167"/>
                  </a:cubicBezTo>
                  <a:lnTo>
                    <a:pt x="585858" y="789134"/>
                  </a:lnTo>
                  <a:cubicBezTo>
                    <a:pt x="587876" y="790563"/>
                    <a:pt x="590473" y="790930"/>
                    <a:pt x="592810" y="790099"/>
                  </a:cubicBezTo>
                  <a:close/>
                  <a:moveTo>
                    <a:pt x="657308" y="752443"/>
                  </a:moveTo>
                  <a:lnTo>
                    <a:pt x="701433" y="726953"/>
                  </a:lnTo>
                  <a:cubicBezTo>
                    <a:pt x="703268" y="725794"/>
                    <a:pt x="703172" y="724056"/>
                    <a:pt x="701433" y="722898"/>
                  </a:cubicBezTo>
                  <a:lnTo>
                    <a:pt x="650453" y="693352"/>
                  </a:lnTo>
                  <a:cubicBezTo>
                    <a:pt x="648232" y="692251"/>
                    <a:pt x="645625" y="692251"/>
                    <a:pt x="643404" y="693352"/>
                  </a:cubicBezTo>
                  <a:lnTo>
                    <a:pt x="599472" y="719228"/>
                  </a:lnTo>
                  <a:cubicBezTo>
                    <a:pt x="597541" y="720290"/>
                    <a:pt x="597637" y="722125"/>
                    <a:pt x="599472" y="723284"/>
                  </a:cubicBezTo>
                  <a:lnTo>
                    <a:pt x="650549" y="752733"/>
                  </a:lnTo>
                  <a:cubicBezTo>
                    <a:pt x="652683" y="753833"/>
                    <a:pt x="655213" y="753901"/>
                    <a:pt x="657405" y="752926"/>
                  </a:cubicBezTo>
                  <a:close/>
                  <a:moveTo>
                    <a:pt x="424225" y="735449"/>
                  </a:moveTo>
                  <a:lnTo>
                    <a:pt x="380100" y="760940"/>
                  </a:lnTo>
                  <a:cubicBezTo>
                    <a:pt x="378169" y="762002"/>
                    <a:pt x="378265" y="763837"/>
                    <a:pt x="380100" y="764995"/>
                  </a:cubicBezTo>
                  <a:lnTo>
                    <a:pt x="431177" y="794444"/>
                  </a:lnTo>
                  <a:cubicBezTo>
                    <a:pt x="433398" y="795545"/>
                    <a:pt x="436005" y="795545"/>
                    <a:pt x="438226" y="794444"/>
                  </a:cubicBezTo>
                  <a:lnTo>
                    <a:pt x="482351" y="768954"/>
                  </a:lnTo>
                  <a:cubicBezTo>
                    <a:pt x="484186" y="767795"/>
                    <a:pt x="484089" y="766057"/>
                    <a:pt x="482351" y="764899"/>
                  </a:cubicBezTo>
                  <a:lnTo>
                    <a:pt x="431370" y="735353"/>
                  </a:lnTo>
                  <a:cubicBezTo>
                    <a:pt x="429034" y="734397"/>
                    <a:pt x="426378" y="734609"/>
                    <a:pt x="424225" y="735932"/>
                  </a:cubicBezTo>
                  <a:close/>
                  <a:moveTo>
                    <a:pt x="488724" y="698180"/>
                  </a:moveTo>
                  <a:lnTo>
                    <a:pt x="444984" y="724152"/>
                  </a:lnTo>
                  <a:cubicBezTo>
                    <a:pt x="443053" y="725215"/>
                    <a:pt x="443150" y="727049"/>
                    <a:pt x="444984" y="728208"/>
                  </a:cubicBezTo>
                  <a:lnTo>
                    <a:pt x="496062" y="757657"/>
                  </a:lnTo>
                  <a:cubicBezTo>
                    <a:pt x="498283" y="758758"/>
                    <a:pt x="500889" y="758758"/>
                    <a:pt x="503110" y="757657"/>
                  </a:cubicBezTo>
                  <a:lnTo>
                    <a:pt x="547236" y="732167"/>
                  </a:lnTo>
                  <a:cubicBezTo>
                    <a:pt x="549070" y="731104"/>
                    <a:pt x="548974" y="729270"/>
                    <a:pt x="547236" y="728111"/>
                  </a:cubicBezTo>
                  <a:lnTo>
                    <a:pt x="496255" y="698662"/>
                  </a:lnTo>
                  <a:cubicBezTo>
                    <a:pt x="493909" y="697388"/>
                    <a:pt x="491070" y="697388"/>
                    <a:pt x="488724" y="698662"/>
                  </a:cubicBezTo>
                  <a:close/>
                  <a:moveTo>
                    <a:pt x="746718" y="549196"/>
                  </a:moveTo>
                  <a:lnTo>
                    <a:pt x="702592" y="574686"/>
                  </a:lnTo>
                  <a:cubicBezTo>
                    <a:pt x="700758" y="575748"/>
                    <a:pt x="700854" y="577583"/>
                    <a:pt x="702592" y="578741"/>
                  </a:cubicBezTo>
                  <a:lnTo>
                    <a:pt x="753573" y="608191"/>
                  </a:lnTo>
                  <a:cubicBezTo>
                    <a:pt x="755784" y="609339"/>
                    <a:pt x="758410" y="609339"/>
                    <a:pt x="760622" y="608191"/>
                  </a:cubicBezTo>
                  <a:lnTo>
                    <a:pt x="804747" y="582700"/>
                  </a:lnTo>
                  <a:cubicBezTo>
                    <a:pt x="806678" y="581638"/>
                    <a:pt x="806581" y="579803"/>
                    <a:pt x="804747" y="578645"/>
                  </a:cubicBezTo>
                  <a:lnTo>
                    <a:pt x="753959" y="549871"/>
                  </a:lnTo>
                  <a:cubicBezTo>
                    <a:pt x="751719" y="548645"/>
                    <a:pt x="749025" y="548568"/>
                    <a:pt x="746718" y="549678"/>
                  </a:cubicBezTo>
                  <a:close/>
                  <a:moveTo>
                    <a:pt x="682219" y="586466"/>
                  </a:moveTo>
                  <a:lnTo>
                    <a:pt x="638094" y="612439"/>
                  </a:lnTo>
                  <a:cubicBezTo>
                    <a:pt x="636259" y="613501"/>
                    <a:pt x="636356" y="615335"/>
                    <a:pt x="638094" y="616494"/>
                  </a:cubicBezTo>
                  <a:lnTo>
                    <a:pt x="689075" y="645943"/>
                  </a:lnTo>
                  <a:cubicBezTo>
                    <a:pt x="691295" y="647044"/>
                    <a:pt x="693902" y="647044"/>
                    <a:pt x="696123" y="645943"/>
                  </a:cubicBezTo>
                  <a:lnTo>
                    <a:pt x="740248" y="620453"/>
                  </a:lnTo>
                  <a:cubicBezTo>
                    <a:pt x="742180" y="619391"/>
                    <a:pt x="742083" y="617556"/>
                    <a:pt x="740248" y="616398"/>
                  </a:cubicBezTo>
                  <a:lnTo>
                    <a:pt x="689171" y="586948"/>
                  </a:lnTo>
                  <a:cubicBezTo>
                    <a:pt x="686989" y="585828"/>
                    <a:pt x="684401" y="585828"/>
                    <a:pt x="682219" y="586948"/>
                  </a:cubicBezTo>
                  <a:close/>
                  <a:moveTo>
                    <a:pt x="811216" y="512022"/>
                  </a:moveTo>
                  <a:lnTo>
                    <a:pt x="767091" y="537416"/>
                  </a:lnTo>
                  <a:cubicBezTo>
                    <a:pt x="765256" y="538574"/>
                    <a:pt x="765353" y="540409"/>
                    <a:pt x="767091" y="541568"/>
                  </a:cubicBezTo>
                  <a:lnTo>
                    <a:pt x="818072" y="570534"/>
                  </a:lnTo>
                  <a:cubicBezTo>
                    <a:pt x="820292" y="571635"/>
                    <a:pt x="822899" y="571635"/>
                    <a:pt x="825120" y="570534"/>
                  </a:cubicBezTo>
                  <a:lnTo>
                    <a:pt x="869245" y="545044"/>
                  </a:lnTo>
                  <a:cubicBezTo>
                    <a:pt x="871177" y="543982"/>
                    <a:pt x="871080" y="542147"/>
                    <a:pt x="869245" y="540988"/>
                  </a:cubicBezTo>
                  <a:lnTo>
                    <a:pt x="818168" y="511539"/>
                  </a:lnTo>
                  <a:cubicBezTo>
                    <a:pt x="815831" y="510709"/>
                    <a:pt x="813234" y="511076"/>
                    <a:pt x="811216" y="512505"/>
                  </a:cubicBezTo>
                  <a:close/>
                  <a:moveTo>
                    <a:pt x="553222" y="660909"/>
                  </a:moveTo>
                  <a:lnTo>
                    <a:pt x="509097" y="687172"/>
                  </a:lnTo>
                  <a:cubicBezTo>
                    <a:pt x="507166" y="688331"/>
                    <a:pt x="507359" y="690069"/>
                    <a:pt x="509097" y="691228"/>
                  </a:cubicBezTo>
                  <a:lnTo>
                    <a:pt x="560174" y="720773"/>
                  </a:lnTo>
                  <a:cubicBezTo>
                    <a:pt x="562395" y="721874"/>
                    <a:pt x="565002" y="721874"/>
                    <a:pt x="567223" y="720773"/>
                  </a:cubicBezTo>
                  <a:lnTo>
                    <a:pt x="611348" y="695283"/>
                  </a:lnTo>
                  <a:cubicBezTo>
                    <a:pt x="613183" y="694221"/>
                    <a:pt x="613086" y="692386"/>
                    <a:pt x="611348" y="691228"/>
                  </a:cubicBezTo>
                  <a:lnTo>
                    <a:pt x="560367" y="662261"/>
                  </a:lnTo>
                  <a:cubicBezTo>
                    <a:pt x="558262" y="660842"/>
                    <a:pt x="555607" y="660523"/>
                    <a:pt x="553222" y="661392"/>
                  </a:cubicBezTo>
                  <a:close/>
                  <a:moveTo>
                    <a:pt x="617721" y="623736"/>
                  </a:moveTo>
                  <a:lnTo>
                    <a:pt x="573595" y="649226"/>
                  </a:lnTo>
                  <a:cubicBezTo>
                    <a:pt x="571761" y="650288"/>
                    <a:pt x="571857" y="652123"/>
                    <a:pt x="573595" y="653281"/>
                  </a:cubicBezTo>
                  <a:lnTo>
                    <a:pt x="624576" y="682248"/>
                  </a:lnTo>
                  <a:cubicBezTo>
                    <a:pt x="626787" y="683397"/>
                    <a:pt x="629413" y="683397"/>
                    <a:pt x="631625" y="682248"/>
                  </a:cubicBezTo>
                  <a:lnTo>
                    <a:pt x="675750" y="656854"/>
                  </a:lnTo>
                  <a:cubicBezTo>
                    <a:pt x="677681" y="655695"/>
                    <a:pt x="677488" y="653861"/>
                    <a:pt x="675750" y="652702"/>
                  </a:cubicBezTo>
                  <a:lnTo>
                    <a:pt x="624673" y="623253"/>
                  </a:lnTo>
                  <a:cubicBezTo>
                    <a:pt x="622336" y="622471"/>
                    <a:pt x="619758" y="622828"/>
                    <a:pt x="617721" y="624219"/>
                  </a:cubicBezTo>
                  <a:close/>
                  <a:moveTo>
                    <a:pt x="570505" y="887137"/>
                  </a:moveTo>
                  <a:lnTo>
                    <a:pt x="614631" y="861646"/>
                  </a:lnTo>
                  <a:cubicBezTo>
                    <a:pt x="616562" y="860584"/>
                    <a:pt x="616465" y="858750"/>
                    <a:pt x="614631" y="857591"/>
                  </a:cubicBezTo>
                  <a:lnTo>
                    <a:pt x="563553" y="828625"/>
                  </a:lnTo>
                  <a:cubicBezTo>
                    <a:pt x="561342" y="827476"/>
                    <a:pt x="558716" y="827476"/>
                    <a:pt x="556505" y="828625"/>
                  </a:cubicBezTo>
                  <a:lnTo>
                    <a:pt x="512573" y="853439"/>
                  </a:lnTo>
                  <a:cubicBezTo>
                    <a:pt x="510738" y="854501"/>
                    <a:pt x="510835" y="856336"/>
                    <a:pt x="512573" y="857495"/>
                  </a:cubicBezTo>
                  <a:lnTo>
                    <a:pt x="563553" y="886944"/>
                  </a:lnTo>
                  <a:cubicBezTo>
                    <a:pt x="565716" y="888073"/>
                    <a:pt x="568285" y="888151"/>
                    <a:pt x="570505" y="887137"/>
                  </a:cubicBezTo>
                  <a:close/>
                  <a:moveTo>
                    <a:pt x="192011" y="848515"/>
                  </a:moveTo>
                  <a:lnTo>
                    <a:pt x="140934" y="819066"/>
                  </a:lnTo>
                  <a:cubicBezTo>
                    <a:pt x="138713" y="817965"/>
                    <a:pt x="136106" y="817965"/>
                    <a:pt x="133885" y="819066"/>
                  </a:cubicBezTo>
                  <a:lnTo>
                    <a:pt x="89760" y="844556"/>
                  </a:lnTo>
                  <a:cubicBezTo>
                    <a:pt x="87925" y="845618"/>
                    <a:pt x="88022" y="847453"/>
                    <a:pt x="89760" y="848612"/>
                  </a:cubicBezTo>
                  <a:lnTo>
                    <a:pt x="140741" y="878061"/>
                  </a:lnTo>
                  <a:cubicBezTo>
                    <a:pt x="142961" y="879161"/>
                    <a:pt x="145568" y="879161"/>
                    <a:pt x="147789" y="878061"/>
                  </a:cubicBezTo>
                  <a:lnTo>
                    <a:pt x="191915" y="852570"/>
                  </a:lnTo>
                  <a:cubicBezTo>
                    <a:pt x="193942" y="851894"/>
                    <a:pt x="193942" y="850060"/>
                    <a:pt x="192108" y="848901"/>
                  </a:cubicBezTo>
                  <a:close/>
                  <a:moveTo>
                    <a:pt x="288566" y="876902"/>
                  </a:moveTo>
                  <a:lnTo>
                    <a:pt x="237488" y="847453"/>
                  </a:lnTo>
                  <a:cubicBezTo>
                    <a:pt x="235306" y="846352"/>
                    <a:pt x="232719" y="846352"/>
                    <a:pt x="230536" y="847453"/>
                  </a:cubicBezTo>
                  <a:lnTo>
                    <a:pt x="162948" y="886654"/>
                  </a:lnTo>
                  <a:cubicBezTo>
                    <a:pt x="161114" y="887716"/>
                    <a:pt x="161210" y="889551"/>
                    <a:pt x="162948" y="890709"/>
                  </a:cubicBezTo>
                  <a:lnTo>
                    <a:pt x="213929" y="919676"/>
                  </a:lnTo>
                  <a:cubicBezTo>
                    <a:pt x="216150" y="920776"/>
                    <a:pt x="218757" y="920776"/>
                    <a:pt x="220978" y="919676"/>
                  </a:cubicBezTo>
                  <a:lnTo>
                    <a:pt x="288566" y="880474"/>
                  </a:lnTo>
                  <a:cubicBezTo>
                    <a:pt x="290497" y="880281"/>
                    <a:pt x="290497" y="878447"/>
                    <a:pt x="288759" y="877288"/>
                  </a:cubicBezTo>
                  <a:close/>
                  <a:moveTo>
                    <a:pt x="113609" y="791548"/>
                  </a:moveTo>
                  <a:lnTo>
                    <a:pt x="62531" y="762099"/>
                  </a:lnTo>
                  <a:cubicBezTo>
                    <a:pt x="60311" y="760998"/>
                    <a:pt x="57704" y="760998"/>
                    <a:pt x="55483" y="762099"/>
                  </a:cubicBezTo>
                  <a:lnTo>
                    <a:pt x="1412" y="793382"/>
                  </a:lnTo>
                  <a:cubicBezTo>
                    <a:pt x="-519" y="794444"/>
                    <a:pt x="-422" y="796279"/>
                    <a:pt x="1412" y="797438"/>
                  </a:cubicBezTo>
                  <a:lnTo>
                    <a:pt x="52490" y="826887"/>
                  </a:lnTo>
                  <a:cubicBezTo>
                    <a:pt x="54711" y="827988"/>
                    <a:pt x="57317" y="827988"/>
                    <a:pt x="59538" y="826887"/>
                  </a:cubicBezTo>
                  <a:lnTo>
                    <a:pt x="113802" y="795506"/>
                  </a:lnTo>
                  <a:cubicBezTo>
                    <a:pt x="115926" y="794927"/>
                    <a:pt x="115830" y="793382"/>
                    <a:pt x="113802" y="791934"/>
                  </a:cubicBezTo>
                  <a:close/>
                  <a:moveTo>
                    <a:pt x="155224" y="767506"/>
                  </a:moveTo>
                  <a:cubicBezTo>
                    <a:pt x="157435" y="768655"/>
                    <a:pt x="160061" y="768655"/>
                    <a:pt x="162272" y="767506"/>
                  </a:cubicBezTo>
                  <a:lnTo>
                    <a:pt x="206398" y="742015"/>
                  </a:lnTo>
                  <a:cubicBezTo>
                    <a:pt x="208329" y="740953"/>
                    <a:pt x="208136" y="739119"/>
                    <a:pt x="206398" y="737960"/>
                  </a:cubicBezTo>
                  <a:lnTo>
                    <a:pt x="155320" y="708994"/>
                  </a:lnTo>
                  <a:cubicBezTo>
                    <a:pt x="153100" y="707893"/>
                    <a:pt x="150493" y="707893"/>
                    <a:pt x="148272" y="708994"/>
                  </a:cubicBezTo>
                  <a:lnTo>
                    <a:pt x="104146" y="734484"/>
                  </a:lnTo>
                  <a:cubicBezTo>
                    <a:pt x="102312" y="735546"/>
                    <a:pt x="102408" y="737381"/>
                    <a:pt x="104146" y="738539"/>
                  </a:cubicBezTo>
                  <a:close/>
                  <a:moveTo>
                    <a:pt x="378651" y="909248"/>
                  </a:moveTo>
                  <a:lnTo>
                    <a:pt x="327574" y="880281"/>
                  </a:lnTo>
                  <a:cubicBezTo>
                    <a:pt x="325363" y="879133"/>
                    <a:pt x="322737" y="879133"/>
                    <a:pt x="320525" y="880281"/>
                  </a:cubicBezTo>
                  <a:lnTo>
                    <a:pt x="235654" y="928559"/>
                  </a:lnTo>
                  <a:cubicBezTo>
                    <a:pt x="233819" y="929621"/>
                    <a:pt x="233916" y="931455"/>
                    <a:pt x="235654" y="932614"/>
                  </a:cubicBezTo>
                  <a:lnTo>
                    <a:pt x="286731" y="962063"/>
                  </a:lnTo>
                  <a:cubicBezTo>
                    <a:pt x="288913" y="963164"/>
                    <a:pt x="291501" y="963164"/>
                    <a:pt x="293683" y="962063"/>
                  </a:cubicBezTo>
                  <a:lnTo>
                    <a:pt x="378651" y="913014"/>
                  </a:lnTo>
                  <a:cubicBezTo>
                    <a:pt x="380776" y="912531"/>
                    <a:pt x="380679" y="910696"/>
                    <a:pt x="378651" y="909248"/>
                  </a:cubicBezTo>
                  <a:close/>
                  <a:moveTo>
                    <a:pt x="421039" y="969015"/>
                  </a:moveTo>
                  <a:lnTo>
                    <a:pt x="369961" y="939566"/>
                  </a:lnTo>
                  <a:cubicBezTo>
                    <a:pt x="367741" y="938465"/>
                    <a:pt x="365134" y="938465"/>
                    <a:pt x="362913" y="939566"/>
                  </a:cubicBezTo>
                  <a:lnTo>
                    <a:pt x="308553" y="970946"/>
                  </a:lnTo>
                  <a:cubicBezTo>
                    <a:pt x="306718" y="972008"/>
                    <a:pt x="306815" y="973843"/>
                    <a:pt x="308553" y="975002"/>
                  </a:cubicBezTo>
                  <a:lnTo>
                    <a:pt x="359630" y="1004451"/>
                  </a:lnTo>
                  <a:cubicBezTo>
                    <a:pt x="361851" y="1005551"/>
                    <a:pt x="364458" y="1005551"/>
                    <a:pt x="366679" y="1004451"/>
                  </a:cubicBezTo>
                  <a:lnTo>
                    <a:pt x="420942" y="973070"/>
                  </a:lnTo>
                  <a:cubicBezTo>
                    <a:pt x="423163" y="972298"/>
                    <a:pt x="422970" y="970463"/>
                    <a:pt x="421039" y="969305"/>
                  </a:cubicBezTo>
                  <a:close/>
                  <a:moveTo>
                    <a:pt x="635004" y="490683"/>
                  </a:moveTo>
                  <a:cubicBezTo>
                    <a:pt x="637225" y="491784"/>
                    <a:pt x="639832" y="491784"/>
                    <a:pt x="642052" y="490683"/>
                  </a:cubicBezTo>
                  <a:lnTo>
                    <a:pt x="686178" y="465193"/>
                  </a:lnTo>
                  <a:cubicBezTo>
                    <a:pt x="688109" y="464035"/>
                    <a:pt x="688012" y="462296"/>
                    <a:pt x="686178" y="461138"/>
                  </a:cubicBezTo>
                  <a:lnTo>
                    <a:pt x="635100" y="431592"/>
                  </a:lnTo>
                  <a:cubicBezTo>
                    <a:pt x="632880" y="430491"/>
                    <a:pt x="630273" y="430491"/>
                    <a:pt x="628052" y="431592"/>
                  </a:cubicBezTo>
                  <a:lnTo>
                    <a:pt x="583927" y="457083"/>
                  </a:lnTo>
                  <a:cubicBezTo>
                    <a:pt x="582092" y="458145"/>
                    <a:pt x="582189" y="459979"/>
                    <a:pt x="583927" y="461138"/>
                  </a:cubicBezTo>
                  <a:close/>
                  <a:moveTo>
                    <a:pt x="506007" y="565127"/>
                  </a:moveTo>
                  <a:cubicBezTo>
                    <a:pt x="508218" y="566276"/>
                    <a:pt x="510844" y="566276"/>
                    <a:pt x="513055" y="565127"/>
                  </a:cubicBezTo>
                  <a:lnTo>
                    <a:pt x="557181" y="539637"/>
                  </a:lnTo>
                  <a:cubicBezTo>
                    <a:pt x="559112" y="538574"/>
                    <a:pt x="559015" y="536740"/>
                    <a:pt x="557181" y="535581"/>
                  </a:cubicBezTo>
                  <a:lnTo>
                    <a:pt x="506103" y="506132"/>
                  </a:lnTo>
                  <a:cubicBezTo>
                    <a:pt x="503883" y="505031"/>
                    <a:pt x="501276" y="505031"/>
                    <a:pt x="499055" y="506132"/>
                  </a:cubicBezTo>
                  <a:lnTo>
                    <a:pt x="454640" y="531912"/>
                  </a:lnTo>
                  <a:cubicBezTo>
                    <a:pt x="452805" y="532974"/>
                    <a:pt x="452902" y="534809"/>
                    <a:pt x="454640" y="535968"/>
                  </a:cubicBezTo>
                  <a:close/>
                  <a:moveTo>
                    <a:pt x="219916" y="730622"/>
                  </a:moveTo>
                  <a:cubicBezTo>
                    <a:pt x="222136" y="731723"/>
                    <a:pt x="224743" y="731723"/>
                    <a:pt x="226964" y="730622"/>
                  </a:cubicBezTo>
                  <a:lnTo>
                    <a:pt x="271090" y="705131"/>
                  </a:lnTo>
                  <a:cubicBezTo>
                    <a:pt x="273021" y="704069"/>
                    <a:pt x="272924" y="702235"/>
                    <a:pt x="271090" y="701076"/>
                  </a:cubicBezTo>
                  <a:lnTo>
                    <a:pt x="220012" y="671530"/>
                  </a:lnTo>
                  <a:cubicBezTo>
                    <a:pt x="217791" y="670430"/>
                    <a:pt x="215184" y="670430"/>
                    <a:pt x="212964" y="671530"/>
                  </a:cubicBezTo>
                  <a:lnTo>
                    <a:pt x="168645" y="696828"/>
                  </a:lnTo>
                  <a:cubicBezTo>
                    <a:pt x="166810" y="697890"/>
                    <a:pt x="166907" y="699724"/>
                    <a:pt x="168645" y="700883"/>
                  </a:cubicBezTo>
                  <a:close/>
                  <a:moveTo>
                    <a:pt x="570505" y="527857"/>
                  </a:moveTo>
                  <a:cubicBezTo>
                    <a:pt x="572726" y="528958"/>
                    <a:pt x="575333" y="528958"/>
                    <a:pt x="577554" y="527857"/>
                  </a:cubicBezTo>
                  <a:lnTo>
                    <a:pt x="621679" y="502366"/>
                  </a:lnTo>
                  <a:cubicBezTo>
                    <a:pt x="623610" y="501304"/>
                    <a:pt x="623514" y="499470"/>
                    <a:pt x="621679" y="498311"/>
                  </a:cubicBezTo>
                  <a:lnTo>
                    <a:pt x="570505" y="469345"/>
                  </a:lnTo>
                  <a:cubicBezTo>
                    <a:pt x="568294" y="468196"/>
                    <a:pt x="565668" y="468196"/>
                    <a:pt x="563457" y="469345"/>
                  </a:cubicBezTo>
                  <a:lnTo>
                    <a:pt x="519331" y="494739"/>
                  </a:lnTo>
                  <a:cubicBezTo>
                    <a:pt x="517497" y="495897"/>
                    <a:pt x="517593" y="497732"/>
                    <a:pt x="519331" y="498891"/>
                  </a:cubicBezTo>
                  <a:close/>
                  <a:moveTo>
                    <a:pt x="441508" y="602301"/>
                  </a:moveTo>
                  <a:cubicBezTo>
                    <a:pt x="443729" y="603401"/>
                    <a:pt x="446336" y="603401"/>
                    <a:pt x="448557" y="602301"/>
                  </a:cubicBezTo>
                  <a:lnTo>
                    <a:pt x="492682" y="576810"/>
                  </a:lnTo>
                  <a:cubicBezTo>
                    <a:pt x="494613" y="575748"/>
                    <a:pt x="494420" y="573913"/>
                    <a:pt x="492682" y="572755"/>
                  </a:cubicBezTo>
                  <a:lnTo>
                    <a:pt x="441605" y="543209"/>
                  </a:lnTo>
                  <a:cubicBezTo>
                    <a:pt x="439384" y="542109"/>
                    <a:pt x="436777" y="542109"/>
                    <a:pt x="434556" y="543209"/>
                  </a:cubicBezTo>
                  <a:lnTo>
                    <a:pt x="390431" y="568700"/>
                  </a:lnTo>
                  <a:cubicBezTo>
                    <a:pt x="388596" y="569762"/>
                    <a:pt x="388693" y="571596"/>
                    <a:pt x="390431" y="572755"/>
                  </a:cubicBezTo>
                  <a:close/>
                  <a:moveTo>
                    <a:pt x="456474" y="973650"/>
                  </a:moveTo>
                  <a:cubicBezTo>
                    <a:pt x="454254" y="972549"/>
                    <a:pt x="451647" y="972549"/>
                    <a:pt x="449426" y="973650"/>
                  </a:cubicBezTo>
                  <a:lnTo>
                    <a:pt x="381838" y="1012851"/>
                  </a:lnTo>
                  <a:cubicBezTo>
                    <a:pt x="379906" y="1013913"/>
                    <a:pt x="380003" y="1015748"/>
                    <a:pt x="381838" y="1016906"/>
                  </a:cubicBezTo>
                  <a:lnTo>
                    <a:pt x="432915" y="1046356"/>
                  </a:lnTo>
                  <a:cubicBezTo>
                    <a:pt x="435136" y="1047456"/>
                    <a:pt x="437743" y="1047456"/>
                    <a:pt x="439963" y="1046356"/>
                  </a:cubicBezTo>
                  <a:lnTo>
                    <a:pt x="507552" y="1007154"/>
                  </a:lnTo>
                  <a:cubicBezTo>
                    <a:pt x="509386" y="1006092"/>
                    <a:pt x="509290" y="1004258"/>
                    <a:pt x="507552" y="1003099"/>
                  </a:cubicBezTo>
                  <a:close/>
                  <a:moveTo>
                    <a:pt x="348913" y="655792"/>
                  </a:moveTo>
                  <a:cubicBezTo>
                    <a:pt x="351133" y="656893"/>
                    <a:pt x="353740" y="656893"/>
                    <a:pt x="355961" y="655792"/>
                  </a:cubicBezTo>
                  <a:lnTo>
                    <a:pt x="400087" y="630301"/>
                  </a:lnTo>
                  <a:cubicBezTo>
                    <a:pt x="402018" y="629239"/>
                    <a:pt x="401921" y="627405"/>
                    <a:pt x="400087" y="626246"/>
                  </a:cubicBezTo>
                  <a:lnTo>
                    <a:pt x="348430" y="597280"/>
                  </a:lnTo>
                  <a:cubicBezTo>
                    <a:pt x="346219" y="596131"/>
                    <a:pt x="343592" y="596131"/>
                    <a:pt x="341381" y="597280"/>
                  </a:cubicBezTo>
                  <a:lnTo>
                    <a:pt x="297256" y="622674"/>
                  </a:lnTo>
                  <a:cubicBezTo>
                    <a:pt x="295421" y="623832"/>
                    <a:pt x="295518" y="625570"/>
                    <a:pt x="297256" y="626826"/>
                  </a:cubicBezTo>
                  <a:close/>
                  <a:moveTo>
                    <a:pt x="284414" y="692966"/>
                  </a:moveTo>
                  <a:cubicBezTo>
                    <a:pt x="286635" y="694066"/>
                    <a:pt x="289242" y="694066"/>
                    <a:pt x="291463" y="692966"/>
                  </a:cubicBezTo>
                  <a:lnTo>
                    <a:pt x="335588" y="667475"/>
                  </a:lnTo>
                  <a:cubicBezTo>
                    <a:pt x="337519" y="666413"/>
                    <a:pt x="337423" y="664578"/>
                    <a:pt x="335588" y="663420"/>
                  </a:cubicBezTo>
                  <a:lnTo>
                    <a:pt x="284511" y="633970"/>
                  </a:lnTo>
                  <a:cubicBezTo>
                    <a:pt x="282290" y="632870"/>
                    <a:pt x="279683" y="632870"/>
                    <a:pt x="277462" y="633970"/>
                  </a:cubicBezTo>
                  <a:lnTo>
                    <a:pt x="233337" y="659461"/>
                  </a:lnTo>
                  <a:cubicBezTo>
                    <a:pt x="231502" y="660523"/>
                    <a:pt x="231599" y="662358"/>
                    <a:pt x="233337" y="663516"/>
                  </a:cubicBezTo>
                  <a:close/>
                  <a:moveTo>
                    <a:pt x="1651917" y="284057"/>
                  </a:moveTo>
                  <a:cubicBezTo>
                    <a:pt x="1649697" y="282956"/>
                    <a:pt x="1647090" y="282956"/>
                    <a:pt x="1644869" y="284057"/>
                  </a:cubicBezTo>
                  <a:lnTo>
                    <a:pt x="1536052" y="346720"/>
                  </a:lnTo>
                  <a:cubicBezTo>
                    <a:pt x="1534121" y="347783"/>
                    <a:pt x="1534314" y="349617"/>
                    <a:pt x="1536052" y="350776"/>
                  </a:cubicBezTo>
                  <a:lnTo>
                    <a:pt x="1587129" y="379742"/>
                  </a:lnTo>
                  <a:cubicBezTo>
                    <a:pt x="1589340" y="380891"/>
                    <a:pt x="1591966" y="380891"/>
                    <a:pt x="1594178" y="379742"/>
                  </a:cubicBezTo>
                  <a:lnTo>
                    <a:pt x="1702802" y="317078"/>
                  </a:lnTo>
                  <a:cubicBezTo>
                    <a:pt x="1704733" y="316016"/>
                    <a:pt x="1704540" y="314182"/>
                    <a:pt x="1702802" y="313023"/>
                  </a:cubicBezTo>
                  <a:close/>
                  <a:moveTo>
                    <a:pt x="1509306" y="366418"/>
                  </a:moveTo>
                  <a:cubicBezTo>
                    <a:pt x="1507095" y="365269"/>
                    <a:pt x="1504469" y="365269"/>
                    <a:pt x="1502258" y="366418"/>
                  </a:cubicBezTo>
                  <a:lnTo>
                    <a:pt x="1458132" y="391908"/>
                  </a:lnTo>
                  <a:cubicBezTo>
                    <a:pt x="1456298" y="392970"/>
                    <a:pt x="1456394" y="394805"/>
                    <a:pt x="1458132" y="395963"/>
                  </a:cubicBezTo>
                  <a:lnTo>
                    <a:pt x="1509113" y="425413"/>
                  </a:lnTo>
                  <a:cubicBezTo>
                    <a:pt x="1511324" y="426562"/>
                    <a:pt x="1513950" y="426562"/>
                    <a:pt x="1516162" y="425413"/>
                  </a:cubicBezTo>
                  <a:lnTo>
                    <a:pt x="1560287" y="399922"/>
                  </a:lnTo>
                  <a:cubicBezTo>
                    <a:pt x="1562218" y="398860"/>
                    <a:pt x="1562122" y="397026"/>
                    <a:pt x="1560287" y="395867"/>
                  </a:cubicBezTo>
                  <a:close/>
                  <a:moveTo>
                    <a:pt x="635487" y="849867"/>
                  </a:moveTo>
                  <a:lnTo>
                    <a:pt x="679709" y="824376"/>
                  </a:lnTo>
                  <a:cubicBezTo>
                    <a:pt x="681543" y="823314"/>
                    <a:pt x="681447" y="821480"/>
                    <a:pt x="679709" y="820321"/>
                  </a:cubicBezTo>
                  <a:lnTo>
                    <a:pt x="628438" y="790872"/>
                  </a:lnTo>
                  <a:cubicBezTo>
                    <a:pt x="626217" y="789771"/>
                    <a:pt x="623610" y="789771"/>
                    <a:pt x="621390" y="790872"/>
                  </a:cubicBezTo>
                  <a:lnTo>
                    <a:pt x="577264" y="816362"/>
                  </a:lnTo>
                  <a:cubicBezTo>
                    <a:pt x="575430" y="817424"/>
                    <a:pt x="575526" y="819259"/>
                    <a:pt x="577264" y="820417"/>
                  </a:cubicBezTo>
                  <a:lnTo>
                    <a:pt x="628245" y="849963"/>
                  </a:lnTo>
                  <a:cubicBezTo>
                    <a:pt x="630427" y="850977"/>
                    <a:pt x="632947" y="850938"/>
                    <a:pt x="635100" y="849867"/>
                  </a:cubicBezTo>
                  <a:close/>
                  <a:moveTo>
                    <a:pt x="1380309" y="440958"/>
                  </a:moveTo>
                  <a:cubicBezTo>
                    <a:pt x="1378088" y="439857"/>
                    <a:pt x="1375481" y="439857"/>
                    <a:pt x="1373261" y="440958"/>
                  </a:cubicBezTo>
                  <a:lnTo>
                    <a:pt x="1329135" y="466448"/>
                  </a:lnTo>
                  <a:cubicBezTo>
                    <a:pt x="1327204" y="467510"/>
                    <a:pt x="1327397" y="469345"/>
                    <a:pt x="1329135" y="470504"/>
                  </a:cubicBezTo>
                  <a:lnTo>
                    <a:pt x="1380116" y="499470"/>
                  </a:lnTo>
                  <a:cubicBezTo>
                    <a:pt x="1382337" y="500571"/>
                    <a:pt x="1384944" y="500571"/>
                    <a:pt x="1387165" y="499470"/>
                  </a:cubicBezTo>
                  <a:lnTo>
                    <a:pt x="1431290" y="473980"/>
                  </a:lnTo>
                  <a:cubicBezTo>
                    <a:pt x="1433221" y="472917"/>
                    <a:pt x="1433028" y="471083"/>
                    <a:pt x="1431290" y="469924"/>
                  </a:cubicBezTo>
                  <a:close/>
                  <a:moveTo>
                    <a:pt x="1716416" y="246883"/>
                  </a:moveTo>
                  <a:cubicBezTo>
                    <a:pt x="1714195" y="245782"/>
                    <a:pt x="1711588" y="245782"/>
                    <a:pt x="1709368" y="246883"/>
                  </a:cubicBezTo>
                  <a:lnTo>
                    <a:pt x="1664856" y="271987"/>
                  </a:lnTo>
                  <a:cubicBezTo>
                    <a:pt x="1663021" y="273049"/>
                    <a:pt x="1663118" y="274884"/>
                    <a:pt x="1664856" y="276043"/>
                  </a:cubicBezTo>
                  <a:lnTo>
                    <a:pt x="1715837" y="305492"/>
                  </a:lnTo>
                  <a:cubicBezTo>
                    <a:pt x="1718057" y="306593"/>
                    <a:pt x="1720664" y="306593"/>
                    <a:pt x="1722885" y="305492"/>
                  </a:cubicBezTo>
                  <a:lnTo>
                    <a:pt x="1767011" y="280001"/>
                  </a:lnTo>
                  <a:cubicBezTo>
                    <a:pt x="1768942" y="278939"/>
                    <a:pt x="1768749" y="277105"/>
                    <a:pt x="1767011" y="275946"/>
                  </a:cubicBezTo>
                  <a:close/>
                  <a:moveTo>
                    <a:pt x="1832281" y="239062"/>
                  </a:moveTo>
                  <a:lnTo>
                    <a:pt x="1708305" y="167515"/>
                  </a:lnTo>
                  <a:cubicBezTo>
                    <a:pt x="1706094" y="166366"/>
                    <a:pt x="1703468" y="166366"/>
                    <a:pt x="1701257" y="167515"/>
                  </a:cubicBezTo>
                  <a:lnTo>
                    <a:pt x="1657131" y="192909"/>
                  </a:lnTo>
                  <a:cubicBezTo>
                    <a:pt x="1655297" y="194068"/>
                    <a:pt x="1655393" y="195902"/>
                    <a:pt x="1657131" y="197061"/>
                  </a:cubicBezTo>
                  <a:lnTo>
                    <a:pt x="1781011" y="268608"/>
                  </a:lnTo>
                  <a:cubicBezTo>
                    <a:pt x="1783232" y="269709"/>
                    <a:pt x="1785839" y="269709"/>
                    <a:pt x="1788060" y="268608"/>
                  </a:cubicBezTo>
                  <a:lnTo>
                    <a:pt x="1832185" y="243117"/>
                  </a:lnTo>
                  <a:cubicBezTo>
                    <a:pt x="1833730" y="242055"/>
                    <a:pt x="1833633" y="240221"/>
                    <a:pt x="1831605" y="239062"/>
                  </a:cubicBezTo>
                  <a:close/>
                  <a:moveTo>
                    <a:pt x="1139502" y="580093"/>
                  </a:moveTo>
                  <a:cubicBezTo>
                    <a:pt x="1137320" y="578992"/>
                    <a:pt x="1134732" y="578992"/>
                    <a:pt x="1132550" y="580093"/>
                  </a:cubicBezTo>
                  <a:lnTo>
                    <a:pt x="1078190" y="611473"/>
                  </a:lnTo>
                  <a:cubicBezTo>
                    <a:pt x="1076259" y="612535"/>
                    <a:pt x="1076452" y="614370"/>
                    <a:pt x="1078190" y="615528"/>
                  </a:cubicBezTo>
                  <a:lnTo>
                    <a:pt x="1129267" y="644978"/>
                  </a:lnTo>
                  <a:cubicBezTo>
                    <a:pt x="1131478" y="646127"/>
                    <a:pt x="1134105" y="646127"/>
                    <a:pt x="1136316" y="644978"/>
                  </a:cubicBezTo>
                  <a:lnTo>
                    <a:pt x="1190676" y="613598"/>
                  </a:lnTo>
                  <a:cubicBezTo>
                    <a:pt x="1192510" y="612535"/>
                    <a:pt x="1192414" y="610701"/>
                    <a:pt x="1190676" y="609542"/>
                  </a:cubicBezTo>
                  <a:close/>
                  <a:moveTo>
                    <a:pt x="1302486" y="485952"/>
                  </a:moveTo>
                  <a:cubicBezTo>
                    <a:pt x="1300265" y="484851"/>
                    <a:pt x="1297658" y="484851"/>
                    <a:pt x="1295438" y="485952"/>
                  </a:cubicBezTo>
                  <a:lnTo>
                    <a:pt x="1227849" y="525153"/>
                  </a:lnTo>
                  <a:cubicBezTo>
                    <a:pt x="1226015" y="526215"/>
                    <a:pt x="1226111" y="528050"/>
                    <a:pt x="1227849" y="529209"/>
                  </a:cubicBezTo>
                  <a:lnTo>
                    <a:pt x="1278830" y="558658"/>
                  </a:lnTo>
                  <a:cubicBezTo>
                    <a:pt x="1281051" y="559759"/>
                    <a:pt x="1283658" y="559759"/>
                    <a:pt x="1285879" y="558658"/>
                  </a:cubicBezTo>
                  <a:lnTo>
                    <a:pt x="1353467" y="519457"/>
                  </a:lnTo>
                  <a:cubicBezTo>
                    <a:pt x="1355398" y="518395"/>
                    <a:pt x="1355302" y="516560"/>
                    <a:pt x="1353467" y="515401"/>
                  </a:cubicBezTo>
                  <a:close/>
                  <a:moveTo>
                    <a:pt x="990132" y="666316"/>
                  </a:moveTo>
                  <a:cubicBezTo>
                    <a:pt x="987921" y="665167"/>
                    <a:pt x="985294" y="665167"/>
                    <a:pt x="983083" y="666316"/>
                  </a:cubicBezTo>
                  <a:lnTo>
                    <a:pt x="618783" y="875936"/>
                  </a:lnTo>
                  <a:cubicBezTo>
                    <a:pt x="616948" y="876999"/>
                    <a:pt x="617045" y="878833"/>
                    <a:pt x="618783" y="879992"/>
                  </a:cubicBezTo>
                  <a:lnTo>
                    <a:pt x="669764" y="908958"/>
                  </a:lnTo>
                  <a:cubicBezTo>
                    <a:pt x="671984" y="910059"/>
                    <a:pt x="674591" y="910059"/>
                    <a:pt x="676812" y="908958"/>
                  </a:cubicBezTo>
                  <a:lnTo>
                    <a:pt x="1040051" y="699145"/>
                  </a:lnTo>
                  <a:cubicBezTo>
                    <a:pt x="1041982" y="698083"/>
                    <a:pt x="1041885" y="696248"/>
                    <a:pt x="1040051" y="695090"/>
                  </a:cubicBezTo>
                  <a:close/>
                  <a:moveTo>
                    <a:pt x="606520" y="887813"/>
                  </a:moveTo>
                  <a:cubicBezTo>
                    <a:pt x="604309" y="886664"/>
                    <a:pt x="601683" y="886664"/>
                    <a:pt x="599472" y="887813"/>
                  </a:cubicBezTo>
                  <a:lnTo>
                    <a:pt x="544436" y="918903"/>
                  </a:lnTo>
                  <a:cubicBezTo>
                    <a:pt x="542601" y="919965"/>
                    <a:pt x="542698" y="921800"/>
                    <a:pt x="544436" y="922959"/>
                  </a:cubicBezTo>
                  <a:lnTo>
                    <a:pt x="595513" y="952408"/>
                  </a:lnTo>
                  <a:cubicBezTo>
                    <a:pt x="597695" y="953528"/>
                    <a:pt x="600283" y="953528"/>
                    <a:pt x="602465" y="952408"/>
                  </a:cubicBezTo>
                  <a:lnTo>
                    <a:pt x="656825" y="921028"/>
                  </a:lnTo>
                  <a:cubicBezTo>
                    <a:pt x="658660" y="919965"/>
                    <a:pt x="658563" y="918131"/>
                    <a:pt x="656825" y="916972"/>
                  </a:cubicBezTo>
                  <a:close/>
                  <a:moveTo>
                    <a:pt x="1064865" y="623253"/>
                  </a:moveTo>
                  <a:cubicBezTo>
                    <a:pt x="1062654" y="622104"/>
                    <a:pt x="1060028" y="622104"/>
                    <a:pt x="1057817" y="623253"/>
                  </a:cubicBezTo>
                  <a:lnTo>
                    <a:pt x="1003456" y="654633"/>
                  </a:lnTo>
                  <a:cubicBezTo>
                    <a:pt x="1001622" y="655695"/>
                    <a:pt x="1001718" y="657530"/>
                    <a:pt x="1003456" y="658688"/>
                  </a:cubicBezTo>
                  <a:lnTo>
                    <a:pt x="1054437" y="688138"/>
                  </a:lnTo>
                  <a:cubicBezTo>
                    <a:pt x="1056658" y="689238"/>
                    <a:pt x="1059265" y="689238"/>
                    <a:pt x="1061486" y="688138"/>
                  </a:cubicBezTo>
                  <a:lnTo>
                    <a:pt x="1115846" y="656758"/>
                  </a:lnTo>
                  <a:cubicBezTo>
                    <a:pt x="1117681" y="655695"/>
                    <a:pt x="1117584" y="653861"/>
                    <a:pt x="1115846" y="652702"/>
                  </a:cubicBezTo>
                  <a:close/>
                  <a:moveTo>
                    <a:pt x="531787" y="930973"/>
                  </a:moveTo>
                  <a:cubicBezTo>
                    <a:pt x="529566" y="929872"/>
                    <a:pt x="526959" y="929872"/>
                    <a:pt x="524738" y="930973"/>
                  </a:cubicBezTo>
                  <a:lnTo>
                    <a:pt x="470475" y="962353"/>
                  </a:lnTo>
                  <a:cubicBezTo>
                    <a:pt x="468544" y="963415"/>
                    <a:pt x="468737" y="965249"/>
                    <a:pt x="470475" y="966408"/>
                  </a:cubicBezTo>
                  <a:lnTo>
                    <a:pt x="521552" y="995857"/>
                  </a:lnTo>
                  <a:cubicBezTo>
                    <a:pt x="523773" y="996958"/>
                    <a:pt x="526380" y="996958"/>
                    <a:pt x="528601" y="995857"/>
                  </a:cubicBezTo>
                  <a:lnTo>
                    <a:pt x="582864" y="964477"/>
                  </a:lnTo>
                  <a:cubicBezTo>
                    <a:pt x="584795" y="963415"/>
                    <a:pt x="584699" y="961581"/>
                    <a:pt x="582864" y="960422"/>
                  </a:cubicBezTo>
                  <a:close/>
                  <a:moveTo>
                    <a:pt x="1214235" y="536933"/>
                  </a:moveTo>
                  <a:cubicBezTo>
                    <a:pt x="1212014" y="535832"/>
                    <a:pt x="1209407" y="535832"/>
                    <a:pt x="1207187" y="536933"/>
                  </a:cubicBezTo>
                  <a:lnTo>
                    <a:pt x="1152826" y="568313"/>
                  </a:lnTo>
                  <a:cubicBezTo>
                    <a:pt x="1150992" y="569375"/>
                    <a:pt x="1151089" y="571210"/>
                    <a:pt x="1152826" y="572369"/>
                  </a:cubicBezTo>
                  <a:lnTo>
                    <a:pt x="1203904" y="601335"/>
                  </a:lnTo>
                  <a:cubicBezTo>
                    <a:pt x="1206115" y="602484"/>
                    <a:pt x="1208741" y="602484"/>
                    <a:pt x="1210952" y="601335"/>
                  </a:cubicBezTo>
                  <a:lnTo>
                    <a:pt x="1265216" y="570051"/>
                  </a:lnTo>
                  <a:cubicBezTo>
                    <a:pt x="1267147" y="568893"/>
                    <a:pt x="1266954" y="567058"/>
                    <a:pt x="1265216" y="565900"/>
                  </a:cubicBezTo>
                  <a:close/>
                  <a:moveTo>
                    <a:pt x="1445097" y="403688"/>
                  </a:moveTo>
                  <a:cubicBezTo>
                    <a:pt x="1442877" y="402587"/>
                    <a:pt x="1440270" y="402587"/>
                    <a:pt x="1438049" y="403688"/>
                  </a:cubicBezTo>
                  <a:lnTo>
                    <a:pt x="1393923" y="429178"/>
                  </a:lnTo>
                  <a:cubicBezTo>
                    <a:pt x="1392089" y="430240"/>
                    <a:pt x="1392185" y="432075"/>
                    <a:pt x="1393923" y="433234"/>
                  </a:cubicBezTo>
                  <a:lnTo>
                    <a:pt x="1444904" y="462779"/>
                  </a:lnTo>
                  <a:cubicBezTo>
                    <a:pt x="1447125" y="463880"/>
                    <a:pt x="1449732" y="463880"/>
                    <a:pt x="1451953" y="462779"/>
                  </a:cubicBezTo>
                  <a:lnTo>
                    <a:pt x="1496078" y="437289"/>
                  </a:lnTo>
                  <a:cubicBezTo>
                    <a:pt x="1498009" y="436227"/>
                    <a:pt x="1497816" y="434392"/>
                    <a:pt x="1496078" y="433234"/>
                  </a:cubicBezTo>
                  <a:close/>
                  <a:moveTo>
                    <a:pt x="1585777" y="300954"/>
                  </a:moveTo>
                  <a:lnTo>
                    <a:pt x="1629903" y="275463"/>
                  </a:lnTo>
                  <a:cubicBezTo>
                    <a:pt x="1631738" y="274401"/>
                    <a:pt x="1631641" y="272567"/>
                    <a:pt x="1629903" y="271408"/>
                  </a:cubicBezTo>
                  <a:lnTo>
                    <a:pt x="1578922" y="241959"/>
                  </a:lnTo>
                  <a:cubicBezTo>
                    <a:pt x="1576711" y="240810"/>
                    <a:pt x="1574085" y="240810"/>
                    <a:pt x="1571874" y="241959"/>
                  </a:cubicBezTo>
                  <a:lnTo>
                    <a:pt x="1527748" y="267449"/>
                  </a:lnTo>
                  <a:cubicBezTo>
                    <a:pt x="1525817" y="268511"/>
                    <a:pt x="1526010" y="270346"/>
                    <a:pt x="1527748" y="271505"/>
                  </a:cubicBezTo>
                  <a:lnTo>
                    <a:pt x="1578825" y="300954"/>
                  </a:lnTo>
                  <a:cubicBezTo>
                    <a:pt x="1581017" y="302025"/>
                    <a:pt x="1583586" y="302025"/>
                    <a:pt x="1585777" y="300954"/>
                  </a:cubicBezTo>
                  <a:close/>
                  <a:moveTo>
                    <a:pt x="1297369" y="299022"/>
                  </a:moveTo>
                  <a:lnTo>
                    <a:pt x="1341494" y="273629"/>
                  </a:lnTo>
                  <a:cubicBezTo>
                    <a:pt x="1343329" y="272470"/>
                    <a:pt x="1343232" y="270635"/>
                    <a:pt x="1341494" y="269477"/>
                  </a:cubicBezTo>
                  <a:lnTo>
                    <a:pt x="1290513" y="240028"/>
                  </a:lnTo>
                  <a:cubicBezTo>
                    <a:pt x="1288302" y="238879"/>
                    <a:pt x="1285676" y="238879"/>
                    <a:pt x="1283465" y="240028"/>
                  </a:cubicBezTo>
                  <a:lnTo>
                    <a:pt x="1239339" y="265518"/>
                  </a:lnTo>
                  <a:cubicBezTo>
                    <a:pt x="1237408" y="266580"/>
                    <a:pt x="1237601" y="268415"/>
                    <a:pt x="1239339" y="269573"/>
                  </a:cubicBezTo>
                  <a:lnTo>
                    <a:pt x="1290417" y="299022"/>
                  </a:lnTo>
                  <a:cubicBezTo>
                    <a:pt x="1292580" y="300172"/>
                    <a:pt x="1295167" y="300210"/>
                    <a:pt x="1297369" y="299119"/>
                  </a:cubicBezTo>
                  <a:close/>
                  <a:moveTo>
                    <a:pt x="1151185" y="551996"/>
                  </a:moveTo>
                  <a:lnTo>
                    <a:pt x="1280182" y="477552"/>
                  </a:lnTo>
                  <a:cubicBezTo>
                    <a:pt x="1282113" y="476490"/>
                    <a:pt x="1282017" y="474655"/>
                    <a:pt x="1280182" y="473497"/>
                  </a:cubicBezTo>
                  <a:lnTo>
                    <a:pt x="1229105" y="444048"/>
                  </a:lnTo>
                  <a:cubicBezTo>
                    <a:pt x="1226884" y="442947"/>
                    <a:pt x="1224277" y="442947"/>
                    <a:pt x="1222056" y="444048"/>
                  </a:cubicBezTo>
                  <a:lnTo>
                    <a:pt x="1092866" y="518202"/>
                  </a:lnTo>
                  <a:cubicBezTo>
                    <a:pt x="1091032" y="519360"/>
                    <a:pt x="1091128" y="521195"/>
                    <a:pt x="1092866" y="522353"/>
                  </a:cubicBezTo>
                  <a:lnTo>
                    <a:pt x="1143847" y="551803"/>
                  </a:lnTo>
                  <a:cubicBezTo>
                    <a:pt x="1146116" y="553067"/>
                    <a:pt x="1148858" y="553135"/>
                    <a:pt x="1151185" y="551996"/>
                  </a:cubicBezTo>
                  <a:close/>
                  <a:moveTo>
                    <a:pt x="1514230" y="338224"/>
                  </a:moveTo>
                  <a:cubicBezTo>
                    <a:pt x="1516442" y="339373"/>
                    <a:pt x="1519068" y="339373"/>
                    <a:pt x="1521279" y="338224"/>
                  </a:cubicBezTo>
                  <a:lnTo>
                    <a:pt x="1565405" y="312830"/>
                  </a:lnTo>
                  <a:cubicBezTo>
                    <a:pt x="1567239" y="311671"/>
                    <a:pt x="1567142" y="309837"/>
                    <a:pt x="1565405" y="308678"/>
                  </a:cubicBezTo>
                  <a:lnTo>
                    <a:pt x="1514424" y="279229"/>
                  </a:lnTo>
                  <a:cubicBezTo>
                    <a:pt x="1512203" y="278128"/>
                    <a:pt x="1509596" y="278128"/>
                    <a:pt x="1507375" y="279229"/>
                  </a:cubicBezTo>
                  <a:lnTo>
                    <a:pt x="1463250" y="304719"/>
                  </a:lnTo>
                  <a:cubicBezTo>
                    <a:pt x="1461319" y="305781"/>
                    <a:pt x="1461415" y="307616"/>
                    <a:pt x="1463250" y="308774"/>
                  </a:cubicBezTo>
                  <a:close/>
                  <a:moveTo>
                    <a:pt x="1448380" y="296223"/>
                  </a:moveTo>
                  <a:lnTo>
                    <a:pt x="1492506" y="270829"/>
                  </a:lnTo>
                  <a:cubicBezTo>
                    <a:pt x="1494340" y="269670"/>
                    <a:pt x="1494244" y="267835"/>
                    <a:pt x="1492506" y="266677"/>
                  </a:cubicBezTo>
                  <a:lnTo>
                    <a:pt x="1441525" y="237227"/>
                  </a:lnTo>
                  <a:cubicBezTo>
                    <a:pt x="1439304" y="236127"/>
                    <a:pt x="1436697" y="236127"/>
                    <a:pt x="1434476" y="237227"/>
                  </a:cubicBezTo>
                  <a:lnTo>
                    <a:pt x="1390061" y="262332"/>
                  </a:lnTo>
                  <a:cubicBezTo>
                    <a:pt x="1388130" y="263394"/>
                    <a:pt x="1388227" y="265228"/>
                    <a:pt x="1390061" y="266387"/>
                  </a:cubicBezTo>
                  <a:lnTo>
                    <a:pt x="1441139" y="295836"/>
                  </a:lnTo>
                  <a:cubicBezTo>
                    <a:pt x="1443350" y="297149"/>
                    <a:pt x="1446073" y="297256"/>
                    <a:pt x="1448380" y="296126"/>
                  </a:cubicBezTo>
                  <a:close/>
                  <a:moveTo>
                    <a:pt x="1086687" y="589266"/>
                  </a:moveTo>
                  <a:lnTo>
                    <a:pt x="1130812" y="563775"/>
                  </a:lnTo>
                  <a:cubicBezTo>
                    <a:pt x="1132743" y="562713"/>
                    <a:pt x="1132550" y="560879"/>
                    <a:pt x="1130812" y="559720"/>
                  </a:cubicBezTo>
                  <a:lnTo>
                    <a:pt x="1079735" y="530271"/>
                  </a:lnTo>
                  <a:cubicBezTo>
                    <a:pt x="1077514" y="529170"/>
                    <a:pt x="1074907" y="529170"/>
                    <a:pt x="1072686" y="530271"/>
                  </a:cubicBezTo>
                  <a:lnTo>
                    <a:pt x="1028561" y="555761"/>
                  </a:lnTo>
                  <a:cubicBezTo>
                    <a:pt x="1026630" y="556823"/>
                    <a:pt x="1026823" y="558658"/>
                    <a:pt x="1028561" y="559817"/>
                  </a:cubicBezTo>
                  <a:lnTo>
                    <a:pt x="1079542" y="589266"/>
                  </a:lnTo>
                  <a:cubicBezTo>
                    <a:pt x="1081801" y="590366"/>
                    <a:pt x="1084456" y="590338"/>
                    <a:pt x="1086687" y="589169"/>
                  </a:cubicBezTo>
                  <a:close/>
                  <a:moveTo>
                    <a:pt x="1371909" y="420488"/>
                  </a:moveTo>
                  <a:cubicBezTo>
                    <a:pt x="1374130" y="421589"/>
                    <a:pt x="1376737" y="421589"/>
                    <a:pt x="1378957" y="420488"/>
                  </a:cubicBezTo>
                  <a:lnTo>
                    <a:pt x="1423083" y="394998"/>
                  </a:lnTo>
                  <a:cubicBezTo>
                    <a:pt x="1425014" y="393936"/>
                    <a:pt x="1424821" y="392101"/>
                    <a:pt x="1423083" y="390943"/>
                  </a:cubicBezTo>
                  <a:lnTo>
                    <a:pt x="1371909" y="361590"/>
                  </a:lnTo>
                  <a:cubicBezTo>
                    <a:pt x="1369688" y="360489"/>
                    <a:pt x="1367081" y="360489"/>
                    <a:pt x="1364861" y="361590"/>
                  </a:cubicBezTo>
                  <a:lnTo>
                    <a:pt x="1320735" y="387080"/>
                  </a:lnTo>
                  <a:cubicBezTo>
                    <a:pt x="1318804" y="388239"/>
                    <a:pt x="1318997" y="389977"/>
                    <a:pt x="1320735" y="391136"/>
                  </a:cubicBezTo>
                  <a:close/>
                  <a:moveTo>
                    <a:pt x="764484" y="775423"/>
                  </a:moveTo>
                  <a:lnTo>
                    <a:pt x="808609" y="749933"/>
                  </a:lnTo>
                  <a:cubicBezTo>
                    <a:pt x="810444" y="748774"/>
                    <a:pt x="810347" y="747036"/>
                    <a:pt x="808609" y="745877"/>
                  </a:cubicBezTo>
                  <a:lnTo>
                    <a:pt x="757049" y="716139"/>
                  </a:lnTo>
                  <a:cubicBezTo>
                    <a:pt x="754828" y="715038"/>
                    <a:pt x="752221" y="715038"/>
                    <a:pt x="750000" y="716139"/>
                  </a:cubicBezTo>
                  <a:lnTo>
                    <a:pt x="705682" y="741725"/>
                  </a:lnTo>
                  <a:cubicBezTo>
                    <a:pt x="703751" y="742788"/>
                    <a:pt x="703847" y="744622"/>
                    <a:pt x="705682" y="745781"/>
                  </a:cubicBezTo>
                  <a:lnTo>
                    <a:pt x="756759" y="775230"/>
                  </a:lnTo>
                  <a:cubicBezTo>
                    <a:pt x="759048" y="776524"/>
                    <a:pt x="761838" y="776601"/>
                    <a:pt x="764194" y="775423"/>
                  </a:cubicBezTo>
                  <a:close/>
                  <a:moveTo>
                    <a:pt x="828982" y="738153"/>
                  </a:moveTo>
                  <a:lnTo>
                    <a:pt x="873108" y="712663"/>
                  </a:lnTo>
                  <a:cubicBezTo>
                    <a:pt x="874942" y="711600"/>
                    <a:pt x="874846" y="709766"/>
                    <a:pt x="873108" y="708607"/>
                  </a:cubicBezTo>
                  <a:lnTo>
                    <a:pt x="821547" y="679158"/>
                  </a:lnTo>
                  <a:cubicBezTo>
                    <a:pt x="819327" y="678057"/>
                    <a:pt x="816720" y="678057"/>
                    <a:pt x="814499" y="679158"/>
                  </a:cubicBezTo>
                  <a:lnTo>
                    <a:pt x="770373" y="704649"/>
                  </a:lnTo>
                  <a:cubicBezTo>
                    <a:pt x="768442" y="705711"/>
                    <a:pt x="768539" y="707545"/>
                    <a:pt x="770373" y="708704"/>
                  </a:cubicBezTo>
                  <a:lnTo>
                    <a:pt x="821451" y="738153"/>
                  </a:lnTo>
                  <a:cubicBezTo>
                    <a:pt x="823720" y="739321"/>
                    <a:pt x="826424" y="739321"/>
                    <a:pt x="828693" y="738153"/>
                  </a:cubicBezTo>
                  <a:close/>
                  <a:moveTo>
                    <a:pt x="699599" y="812693"/>
                  </a:moveTo>
                  <a:lnTo>
                    <a:pt x="743821" y="787203"/>
                  </a:lnTo>
                  <a:cubicBezTo>
                    <a:pt x="745656" y="786141"/>
                    <a:pt x="745559" y="784306"/>
                    <a:pt x="743821" y="783148"/>
                  </a:cubicBezTo>
                  <a:lnTo>
                    <a:pt x="692744" y="753698"/>
                  </a:lnTo>
                  <a:cubicBezTo>
                    <a:pt x="690532" y="752549"/>
                    <a:pt x="687906" y="752549"/>
                    <a:pt x="685695" y="753698"/>
                  </a:cubicBezTo>
                  <a:lnTo>
                    <a:pt x="641570" y="779189"/>
                  </a:lnTo>
                  <a:cubicBezTo>
                    <a:pt x="639735" y="780251"/>
                    <a:pt x="639832" y="782085"/>
                    <a:pt x="641570" y="783244"/>
                  </a:cubicBezTo>
                  <a:lnTo>
                    <a:pt x="692647" y="812693"/>
                  </a:lnTo>
                  <a:cubicBezTo>
                    <a:pt x="694829" y="813813"/>
                    <a:pt x="697417" y="813813"/>
                    <a:pt x="699599" y="812693"/>
                  </a:cubicBezTo>
                  <a:close/>
                  <a:moveTo>
                    <a:pt x="957690" y="663709"/>
                  </a:moveTo>
                  <a:lnTo>
                    <a:pt x="1001815" y="638316"/>
                  </a:lnTo>
                  <a:cubicBezTo>
                    <a:pt x="1003650" y="637157"/>
                    <a:pt x="1003553" y="635322"/>
                    <a:pt x="1001815" y="634164"/>
                  </a:cubicBezTo>
                  <a:lnTo>
                    <a:pt x="950834" y="604714"/>
                  </a:lnTo>
                  <a:cubicBezTo>
                    <a:pt x="948613" y="603614"/>
                    <a:pt x="946006" y="603614"/>
                    <a:pt x="943786" y="604714"/>
                  </a:cubicBezTo>
                  <a:lnTo>
                    <a:pt x="899660" y="630205"/>
                  </a:lnTo>
                  <a:cubicBezTo>
                    <a:pt x="897729" y="631267"/>
                    <a:pt x="897826" y="633102"/>
                    <a:pt x="899660" y="634260"/>
                  </a:cubicBezTo>
                  <a:lnTo>
                    <a:pt x="950738" y="663709"/>
                  </a:lnTo>
                  <a:cubicBezTo>
                    <a:pt x="952939" y="664801"/>
                    <a:pt x="955527" y="664762"/>
                    <a:pt x="957690" y="663613"/>
                  </a:cubicBezTo>
                  <a:close/>
                  <a:moveTo>
                    <a:pt x="893191" y="700979"/>
                  </a:moveTo>
                  <a:lnTo>
                    <a:pt x="937317" y="675489"/>
                  </a:lnTo>
                  <a:cubicBezTo>
                    <a:pt x="939151" y="674427"/>
                    <a:pt x="939054" y="672592"/>
                    <a:pt x="937317" y="671434"/>
                  </a:cubicBezTo>
                  <a:lnTo>
                    <a:pt x="886336" y="641985"/>
                  </a:lnTo>
                  <a:cubicBezTo>
                    <a:pt x="884115" y="640884"/>
                    <a:pt x="881508" y="640884"/>
                    <a:pt x="879287" y="641985"/>
                  </a:cubicBezTo>
                  <a:lnTo>
                    <a:pt x="835162" y="667475"/>
                  </a:lnTo>
                  <a:cubicBezTo>
                    <a:pt x="833231" y="668634"/>
                    <a:pt x="833327" y="670372"/>
                    <a:pt x="835162" y="671530"/>
                  </a:cubicBezTo>
                  <a:lnTo>
                    <a:pt x="886239" y="701076"/>
                  </a:lnTo>
                  <a:cubicBezTo>
                    <a:pt x="888460" y="702090"/>
                    <a:pt x="891028" y="702012"/>
                    <a:pt x="893191" y="700883"/>
                  </a:cubicBezTo>
                  <a:close/>
                  <a:moveTo>
                    <a:pt x="1022188" y="626536"/>
                  </a:moveTo>
                  <a:lnTo>
                    <a:pt x="1066314" y="601045"/>
                  </a:lnTo>
                  <a:cubicBezTo>
                    <a:pt x="1068148" y="599983"/>
                    <a:pt x="1068051" y="598149"/>
                    <a:pt x="1066314" y="596990"/>
                  </a:cubicBezTo>
                  <a:lnTo>
                    <a:pt x="1015333" y="568024"/>
                  </a:lnTo>
                  <a:cubicBezTo>
                    <a:pt x="1013122" y="566875"/>
                    <a:pt x="1010495" y="566875"/>
                    <a:pt x="1008284" y="568024"/>
                  </a:cubicBezTo>
                  <a:lnTo>
                    <a:pt x="964159" y="593514"/>
                  </a:lnTo>
                  <a:cubicBezTo>
                    <a:pt x="962228" y="594576"/>
                    <a:pt x="962421" y="596411"/>
                    <a:pt x="964159" y="597569"/>
                  </a:cubicBezTo>
                  <a:lnTo>
                    <a:pt x="1015236" y="627019"/>
                  </a:lnTo>
                  <a:cubicBezTo>
                    <a:pt x="1017515" y="627907"/>
                    <a:pt x="1020083" y="627694"/>
                    <a:pt x="1022188" y="626439"/>
                  </a:cubicBezTo>
                  <a:close/>
                  <a:moveTo>
                    <a:pt x="1317259" y="75595"/>
                  </a:moveTo>
                  <a:cubicBezTo>
                    <a:pt x="1319480" y="76696"/>
                    <a:pt x="1322087" y="76696"/>
                    <a:pt x="1324308" y="75595"/>
                  </a:cubicBezTo>
                  <a:lnTo>
                    <a:pt x="1368433" y="50105"/>
                  </a:lnTo>
                  <a:cubicBezTo>
                    <a:pt x="1370364" y="49043"/>
                    <a:pt x="1370268" y="47208"/>
                    <a:pt x="1368433" y="46049"/>
                  </a:cubicBezTo>
                  <a:lnTo>
                    <a:pt x="1354819" y="38228"/>
                  </a:lnTo>
                  <a:cubicBezTo>
                    <a:pt x="1352598" y="37128"/>
                    <a:pt x="1349991" y="37128"/>
                    <a:pt x="1347770" y="38228"/>
                  </a:cubicBezTo>
                  <a:lnTo>
                    <a:pt x="1303645" y="63719"/>
                  </a:lnTo>
                  <a:cubicBezTo>
                    <a:pt x="1301810" y="64781"/>
                    <a:pt x="1301907" y="66616"/>
                    <a:pt x="1303645" y="67774"/>
                  </a:cubicBezTo>
                  <a:close/>
                  <a:moveTo>
                    <a:pt x="999884" y="280387"/>
                  </a:moveTo>
                  <a:cubicBezTo>
                    <a:pt x="1002105" y="281488"/>
                    <a:pt x="1004712" y="281488"/>
                    <a:pt x="1006932" y="280387"/>
                  </a:cubicBezTo>
                  <a:lnTo>
                    <a:pt x="1051058" y="254897"/>
                  </a:lnTo>
                  <a:cubicBezTo>
                    <a:pt x="1052989" y="253835"/>
                    <a:pt x="1052892" y="252000"/>
                    <a:pt x="1051058" y="250842"/>
                  </a:cubicBezTo>
                  <a:lnTo>
                    <a:pt x="999980" y="221393"/>
                  </a:lnTo>
                  <a:cubicBezTo>
                    <a:pt x="997760" y="220292"/>
                    <a:pt x="995153" y="220292"/>
                    <a:pt x="992932" y="221393"/>
                  </a:cubicBezTo>
                  <a:lnTo>
                    <a:pt x="948806" y="246883"/>
                  </a:lnTo>
                  <a:cubicBezTo>
                    <a:pt x="946972" y="247945"/>
                    <a:pt x="947069" y="249780"/>
                    <a:pt x="948806" y="250938"/>
                  </a:cubicBezTo>
                  <a:close/>
                  <a:moveTo>
                    <a:pt x="1128881" y="205944"/>
                  </a:moveTo>
                  <a:cubicBezTo>
                    <a:pt x="1131092" y="207093"/>
                    <a:pt x="1133718" y="207093"/>
                    <a:pt x="1135929" y="205944"/>
                  </a:cubicBezTo>
                  <a:lnTo>
                    <a:pt x="1180055" y="180453"/>
                  </a:lnTo>
                  <a:cubicBezTo>
                    <a:pt x="1181986" y="179391"/>
                    <a:pt x="1181889" y="177557"/>
                    <a:pt x="1180055" y="176398"/>
                  </a:cubicBezTo>
                  <a:lnTo>
                    <a:pt x="1128977" y="146949"/>
                  </a:lnTo>
                  <a:cubicBezTo>
                    <a:pt x="1126766" y="145800"/>
                    <a:pt x="1124140" y="145800"/>
                    <a:pt x="1121929" y="146949"/>
                  </a:cubicBezTo>
                  <a:lnTo>
                    <a:pt x="1077803" y="172439"/>
                  </a:lnTo>
                  <a:cubicBezTo>
                    <a:pt x="1075969" y="173501"/>
                    <a:pt x="1076066" y="175336"/>
                    <a:pt x="1077803" y="176495"/>
                  </a:cubicBezTo>
                  <a:close/>
                  <a:moveTo>
                    <a:pt x="921095" y="325865"/>
                  </a:moveTo>
                  <a:cubicBezTo>
                    <a:pt x="923316" y="326965"/>
                    <a:pt x="925923" y="326965"/>
                    <a:pt x="928144" y="325865"/>
                  </a:cubicBezTo>
                  <a:lnTo>
                    <a:pt x="972366" y="300374"/>
                  </a:lnTo>
                  <a:cubicBezTo>
                    <a:pt x="974200" y="299312"/>
                    <a:pt x="974104" y="297478"/>
                    <a:pt x="972366" y="296319"/>
                  </a:cubicBezTo>
                  <a:lnTo>
                    <a:pt x="921288" y="267352"/>
                  </a:lnTo>
                  <a:cubicBezTo>
                    <a:pt x="919068" y="266252"/>
                    <a:pt x="916461" y="266252"/>
                    <a:pt x="914240" y="267352"/>
                  </a:cubicBezTo>
                  <a:lnTo>
                    <a:pt x="869825" y="292264"/>
                  </a:lnTo>
                  <a:cubicBezTo>
                    <a:pt x="867990" y="293326"/>
                    <a:pt x="868087" y="295160"/>
                    <a:pt x="869825" y="296319"/>
                  </a:cubicBezTo>
                  <a:close/>
                  <a:moveTo>
                    <a:pt x="1064382" y="243021"/>
                  </a:moveTo>
                  <a:cubicBezTo>
                    <a:pt x="1066603" y="244122"/>
                    <a:pt x="1069210" y="244122"/>
                    <a:pt x="1071431" y="243021"/>
                  </a:cubicBezTo>
                  <a:lnTo>
                    <a:pt x="1115556" y="217530"/>
                  </a:lnTo>
                  <a:cubicBezTo>
                    <a:pt x="1117487" y="216468"/>
                    <a:pt x="1117391" y="214634"/>
                    <a:pt x="1115556" y="213475"/>
                  </a:cubicBezTo>
                  <a:lnTo>
                    <a:pt x="1064479" y="184509"/>
                  </a:lnTo>
                  <a:cubicBezTo>
                    <a:pt x="1062258" y="183408"/>
                    <a:pt x="1059651" y="183408"/>
                    <a:pt x="1057430" y="184509"/>
                  </a:cubicBezTo>
                  <a:lnTo>
                    <a:pt x="1013305" y="209999"/>
                  </a:lnTo>
                  <a:cubicBezTo>
                    <a:pt x="1011470" y="211158"/>
                    <a:pt x="1011567" y="212896"/>
                    <a:pt x="1013305" y="214054"/>
                  </a:cubicBezTo>
                  <a:close/>
                  <a:moveTo>
                    <a:pt x="792581" y="400308"/>
                  </a:moveTo>
                  <a:cubicBezTo>
                    <a:pt x="794802" y="401409"/>
                    <a:pt x="797409" y="401409"/>
                    <a:pt x="799630" y="400308"/>
                  </a:cubicBezTo>
                  <a:lnTo>
                    <a:pt x="843755" y="374818"/>
                  </a:lnTo>
                  <a:cubicBezTo>
                    <a:pt x="845686" y="373756"/>
                    <a:pt x="845590" y="371921"/>
                    <a:pt x="843755" y="370763"/>
                  </a:cubicBezTo>
                  <a:lnTo>
                    <a:pt x="792678" y="341313"/>
                  </a:lnTo>
                  <a:cubicBezTo>
                    <a:pt x="790467" y="340164"/>
                    <a:pt x="787840" y="340164"/>
                    <a:pt x="785629" y="341313"/>
                  </a:cubicBezTo>
                  <a:lnTo>
                    <a:pt x="741504" y="366707"/>
                  </a:lnTo>
                  <a:cubicBezTo>
                    <a:pt x="739669" y="367866"/>
                    <a:pt x="739766" y="369700"/>
                    <a:pt x="741504" y="370859"/>
                  </a:cubicBezTo>
                  <a:close/>
                  <a:moveTo>
                    <a:pt x="857080" y="363038"/>
                  </a:moveTo>
                  <a:cubicBezTo>
                    <a:pt x="859300" y="364139"/>
                    <a:pt x="861907" y="364139"/>
                    <a:pt x="864128" y="363038"/>
                  </a:cubicBezTo>
                  <a:lnTo>
                    <a:pt x="908254" y="337548"/>
                  </a:lnTo>
                  <a:cubicBezTo>
                    <a:pt x="910185" y="336389"/>
                    <a:pt x="910088" y="334651"/>
                    <a:pt x="908254" y="333492"/>
                  </a:cubicBezTo>
                  <a:lnTo>
                    <a:pt x="857176" y="303947"/>
                  </a:lnTo>
                  <a:cubicBezTo>
                    <a:pt x="854955" y="302846"/>
                    <a:pt x="852348" y="302846"/>
                    <a:pt x="850128" y="303947"/>
                  </a:cubicBezTo>
                  <a:lnTo>
                    <a:pt x="805326" y="329920"/>
                  </a:lnTo>
                  <a:cubicBezTo>
                    <a:pt x="803492" y="330982"/>
                    <a:pt x="803588" y="332817"/>
                    <a:pt x="805326" y="333975"/>
                  </a:cubicBezTo>
                  <a:close/>
                  <a:moveTo>
                    <a:pt x="1188455" y="149942"/>
                  </a:moveTo>
                  <a:cubicBezTo>
                    <a:pt x="1190666" y="151091"/>
                    <a:pt x="1193293" y="151091"/>
                    <a:pt x="1195504" y="149942"/>
                  </a:cubicBezTo>
                  <a:lnTo>
                    <a:pt x="1239629" y="124548"/>
                  </a:lnTo>
                  <a:cubicBezTo>
                    <a:pt x="1241560" y="123389"/>
                    <a:pt x="1241464" y="121652"/>
                    <a:pt x="1239629" y="120396"/>
                  </a:cubicBezTo>
                  <a:lnTo>
                    <a:pt x="1226015" y="112575"/>
                  </a:lnTo>
                  <a:cubicBezTo>
                    <a:pt x="1223794" y="111475"/>
                    <a:pt x="1221187" y="111475"/>
                    <a:pt x="1218966" y="112575"/>
                  </a:cubicBezTo>
                  <a:lnTo>
                    <a:pt x="1174841" y="138066"/>
                  </a:lnTo>
                  <a:cubicBezTo>
                    <a:pt x="1173006" y="139128"/>
                    <a:pt x="1173103" y="140962"/>
                    <a:pt x="1174841" y="142121"/>
                  </a:cubicBezTo>
                  <a:close/>
                  <a:moveTo>
                    <a:pt x="1381564" y="38228"/>
                  </a:moveTo>
                  <a:cubicBezTo>
                    <a:pt x="1383776" y="39377"/>
                    <a:pt x="1386402" y="39377"/>
                    <a:pt x="1388613" y="38228"/>
                  </a:cubicBezTo>
                  <a:lnTo>
                    <a:pt x="1432835" y="12738"/>
                  </a:lnTo>
                  <a:cubicBezTo>
                    <a:pt x="1434669" y="11676"/>
                    <a:pt x="1434573" y="9841"/>
                    <a:pt x="1432835" y="8683"/>
                  </a:cubicBezTo>
                  <a:lnTo>
                    <a:pt x="1419221" y="862"/>
                  </a:lnTo>
                  <a:cubicBezTo>
                    <a:pt x="1417010" y="-287"/>
                    <a:pt x="1414383" y="-287"/>
                    <a:pt x="1412172" y="862"/>
                  </a:cubicBezTo>
                  <a:lnTo>
                    <a:pt x="1368047" y="26256"/>
                  </a:lnTo>
                  <a:cubicBezTo>
                    <a:pt x="1366212" y="27414"/>
                    <a:pt x="1366309" y="29249"/>
                    <a:pt x="1368047" y="30408"/>
                  </a:cubicBezTo>
                  <a:close/>
                  <a:moveTo>
                    <a:pt x="1488836" y="100120"/>
                  </a:moveTo>
                  <a:cubicBezTo>
                    <a:pt x="1491048" y="101269"/>
                    <a:pt x="1493674" y="101269"/>
                    <a:pt x="1495885" y="100120"/>
                  </a:cubicBezTo>
                  <a:lnTo>
                    <a:pt x="1540011" y="74629"/>
                  </a:lnTo>
                  <a:cubicBezTo>
                    <a:pt x="1541845" y="73568"/>
                    <a:pt x="1541749" y="71733"/>
                    <a:pt x="1540011" y="70574"/>
                  </a:cubicBezTo>
                  <a:lnTo>
                    <a:pt x="1489030" y="41608"/>
                  </a:lnTo>
                  <a:cubicBezTo>
                    <a:pt x="1486819" y="40459"/>
                    <a:pt x="1484192" y="40459"/>
                    <a:pt x="1481981" y="41608"/>
                  </a:cubicBezTo>
                  <a:lnTo>
                    <a:pt x="1437856" y="67098"/>
                  </a:lnTo>
                  <a:cubicBezTo>
                    <a:pt x="1435925" y="68160"/>
                    <a:pt x="1436021" y="69995"/>
                    <a:pt x="1437856" y="71154"/>
                  </a:cubicBezTo>
                  <a:close/>
                  <a:moveTo>
                    <a:pt x="1650083" y="263780"/>
                  </a:moveTo>
                  <a:lnTo>
                    <a:pt x="1694208" y="238290"/>
                  </a:lnTo>
                  <a:cubicBezTo>
                    <a:pt x="1696139" y="237227"/>
                    <a:pt x="1695946" y="235393"/>
                    <a:pt x="1694208" y="234234"/>
                  </a:cubicBezTo>
                  <a:lnTo>
                    <a:pt x="1643131" y="205268"/>
                  </a:lnTo>
                  <a:cubicBezTo>
                    <a:pt x="1640910" y="204167"/>
                    <a:pt x="1638303" y="204167"/>
                    <a:pt x="1636082" y="205268"/>
                  </a:cubicBezTo>
                  <a:lnTo>
                    <a:pt x="1591957" y="230758"/>
                  </a:lnTo>
                  <a:cubicBezTo>
                    <a:pt x="1590026" y="231820"/>
                    <a:pt x="1590219" y="233655"/>
                    <a:pt x="1591957" y="234814"/>
                  </a:cubicBezTo>
                  <a:lnTo>
                    <a:pt x="1642938" y="264263"/>
                  </a:lnTo>
                  <a:cubicBezTo>
                    <a:pt x="1645303" y="265373"/>
                    <a:pt x="1648074" y="265190"/>
                    <a:pt x="1650276" y="263780"/>
                  </a:cubicBezTo>
                  <a:close/>
                  <a:moveTo>
                    <a:pt x="1252761" y="112672"/>
                  </a:moveTo>
                  <a:cubicBezTo>
                    <a:pt x="1254981" y="113773"/>
                    <a:pt x="1257588" y="113773"/>
                    <a:pt x="1259809" y="112672"/>
                  </a:cubicBezTo>
                  <a:lnTo>
                    <a:pt x="1303935" y="87181"/>
                  </a:lnTo>
                  <a:cubicBezTo>
                    <a:pt x="1305866" y="86120"/>
                    <a:pt x="1305769" y="84285"/>
                    <a:pt x="1303935" y="83126"/>
                  </a:cubicBezTo>
                  <a:lnTo>
                    <a:pt x="1290320" y="75305"/>
                  </a:lnTo>
                  <a:cubicBezTo>
                    <a:pt x="1288109" y="74156"/>
                    <a:pt x="1285483" y="74156"/>
                    <a:pt x="1283272" y="75305"/>
                  </a:cubicBezTo>
                  <a:lnTo>
                    <a:pt x="1239146" y="100796"/>
                  </a:lnTo>
                  <a:cubicBezTo>
                    <a:pt x="1237312" y="101858"/>
                    <a:pt x="1237408" y="103693"/>
                    <a:pt x="1239146" y="104851"/>
                  </a:cubicBezTo>
                  <a:close/>
                  <a:moveTo>
                    <a:pt x="727600" y="437482"/>
                  </a:moveTo>
                  <a:cubicBezTo>
                    <a:pt x="729821" y="438583"/>
                    <a:pt x="732428" y="438583"/>
                    <a:pt x="734648" y="437482"/>
                  </a:cubicBezTo>
                  <a:lnTo>
                    <a:pt x="778774" y="411991"/>
                  </a:lnTo>
                  <a:cubicBezTo>
                    <a:pt x="780705" y="410929"/>
                    <a:pt x="780608" y="409095"/>
                    <a:pt x="778774" y="407936"/>
                  </a:cubicBezTo>
                  <a:lnTo>
                    <a:pt x="727696" y="378487"/>
                  </a:lnTo>
                  <a:cubicBezTo>
                    <a:pt x="725476" y="377386"/>
                    <a:pt x="722869" y="377386"/>
                    <a:pt x="720648" y="378487"/>
                  </a:cubicBezTo>
                  <a:lnTo>
                    <a:pt x="676716" y="403978"/>
                  </a:lnTo>
                  <a:cubicBezTo>
                    <a:pt x="674881" y="405039"/>
                    <a:pt x="674978" y="406874"/>
                    <a:pt x="676716" y="408033"/>
                  </a:cubicBezTo>
                  <a:close/>
                </a:path>
              </a:pathLst>
            </a:custGeom>
            <a:solidFill>
              <a:srgbClr val="263238"/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692" name="Freeform: Shape 118"/>
            <p:cNvSpPr/>
            <p:nvPr/>
          </p:nvSpPr>
          <p:spPr>
            <a:xfrm>
              <a:off x="2504834" y="4248643"/>
              <a:ext cx="752450" cy="434099"/>
            </a:xfrm>
            <a:custGeom>
              <a:avLst/>
              <a:gdLst>
                <a:gd name="connsiteX0" fmla="*/ 9849 w 752450"/>
                <a:gd name="connsiteY0" fmla="*/ 257180 h 434099"/>
                <a:gd name="connsiteX1" fmla="*/ 445310 w 752450"/>
                <a:gd name="connsiteY1" fmla="*/ 5656 h 434099"/>
                <a:gd name="connsiteX2" fmla="*/ 492815 w 752450"/>
                <a:gd name="connsiteY2" fmla="*/ 5656 h 434099"/>
                <a:gd name="connsiteX3" fmla="*/ 742602 w 752450"/>
                <a:gd name="connsiteY3" fmla="*/ 149908 h 434099"/>
                <a:gd name="connsiteX4" fmla="*/ 742602 w 752450"/>
                <a:gd name="connsiteY4" fmla="*/ 177330 h 434099"/>
                <a:gd name="connsiteX5" fmla="*/ 307044 w 752450"/>
                <a:gd name="connsiteY5" fmla="*/ 428372 h 434099"/>
                <a:gd name="connsiteX6" fmla="*/ 259539 w 752450"/>
                <a:gd name="connsiteY6" fmla="*/ 428372 h 434099"/>
                <a:gd name="connsiteX7" fmla="*/ 9849 w 752450"/>
                <a:gd name="connsiteY7" fmla="*/ 284602 h 434099"/>
                <a:gd name="connsiteX8" fmla="*/ 9849 w 752450"/>
                <a:gd name="connsiteY8" fmla="*/ 257180 h 4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450" h="434099">
                  <a:moveTo>
                    <a:pt x="9849" y="257180"/>
                  </a:moveTo>
                  <a:lnTo>
                    <a:pt x="445310" y="5656"/>
                  </a:lnTo>
                  <a:cubicBezTo>
                    <a:pt x="460247" y="-1885"/>
                    <a:pt x="477878" y="-1885"/>
                    <a:pt x="492815" y="5656"/>
                  </a:cubicBezTo>
                  <a:lnTo>
                    <a:pt x="742602" y="149908"/>
                  </a:lnTo>
                  <a:cubicBezTo>
                    <a:pt x="755733" y="157440"/>
                    <a:pt x="755733" y="169702"/>
                    <a:pt x="742602" y="177330"/>
                  </a:cubicBezTo>
                  <a:lnTo>
                    <a:pt x="307044" y="428372"/>
                  </a:lnTo>
                  <a:cubicBezTo>
                    <a:pt x="292126" y="436009"/>
                    <a:pt x="274457" y="436009"/>
                    <a:pt x="259539" y="428372"/>
                  </a:cubicBezTo>
                  <a:lnTo>
                    <a:pt x="9849" y="284602"/>
                  </a:lnTo>
                  <a:cubicBezTo>
                    <a:pt x="-3283" y="276974"/>
                    <a:pt x="-3283" y="264422"/>
                    <a:pt x="9849" y="25718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693" name="Freeform: Shape 119"/>
            <p:cNvSpPr/>
            <p:nvPr/>
          </p:nvSpPr>
          <p:spPr>
            <a:xfrm>
              <a:off x="1075053" y="4345446"/>
              <a:ext cx="15931" cy="7531"/>
            </a:xfrm>
            <a:custGeom>
              <a:avLst/>
              <a:gdLst>
                <a:gd name="connsiteX0" fmla="*/ 3766 w 15931"/>
                <a:gd name="connsiteY0" fmla="*/ 2317 h 7531"/>
                <a:gd name="connsiteX1" fmla="*/ 15931 w 15931"/>
                <a:gd name="connsiteY1" fmla="*/ 7531 h 7531"/>
                <a:gd name="connsiteX2" fmla="*/ 3766 w 15931"/>
                <a:gd name="connsiteY2" fmla="*/ 2414 h 7531"/>
                <a:gd name="connsiteX3" fmla="*/ 0 w 15931"/>
                <a:gd name="connsiteY3" fmla="*/ 0 h 7531"/>
                <a:gd name="connsiteX4" fmla="*/ 3766 w 15931"/>
                <a:gd name="connsiteY4" fmla="*/ 2317 h 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1" h="7531">
                  <a:moveTo>
                    <a:pt x="3766" y="2317"/>
                  </a:moveTo>
                  <a:cubicBezTo>
                    <a:pt x="7608" y="4519"/>
                    <a:pt x="11690" y="6266"/>
                    <a:pt x="15931" y="7531"/>
                  </a:cubicBezTo>
                  <a:cubicBezTo>
                    <a:pt x="11678" y="6343"/>
                    <a:pt x="7591" y="4625"/>
                    <a:pt x="3766" y="2414"/>
                  </a:cubicBezTo>
                  <a:cubicBezTo>
                    <a:pt x="2441" y="1728"/>
                    <a:pt x="1181" y="917"/>
                    <a:pt x="0" y="0"/>
                  </a:cubicBezTo>
                  <a:cubicBezTo>
                    <a:pt x="1206" y="850"/>
                    <a:pt x="2463" y="1622"/>
                    <a:pt x="3766" y="2317"/>
                  </a:cubicBezTo>
                  <a:close/>
                </a:path>
              </a:pathLst>
            </a:custGeom>
            <a:solidFill>
              <a:srgbClr val="32CD89"/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694" name="Freeform: Shape 120"/>
            <p:cNvSpPr/>
            <p:nvPr/>
          </p:nvSpPr>
          <p:spPr>
            <a:xfrm>
              <a:off x="1051342" y="1999275"/>
              <a:ext cx="1660257" cy="960128"/>
            </a:xfrm>
            <a:custGeom>
              <a:avLst/>
              <a:gdLst>
                <a:gd name="connsiteX0" fmla="*/ 1660257 w 1660257"/>
                <a:gd name="connsiteY0" fmla="*/ 70957 h 960128"/>
                <a:gd name="connsiteX1" fmla="*/ 1620959 w 1660257"/>
                <a:gd name="connsiteY1" fmla="*/ 54543 h 960128"/>
                <a:gd name="connsiteX2" fmla="*/ 102348 w 1660257"/>
                <a:gd name="connsiteY2" fmla="*/ 931162 h 960128"/>
                <a:gd name="connsiteX3" fmla="*/ 74347 w 1660257"/>
                <a:gd name="connsiteY3" fmla="*/ 960129 h 960128"/>
                <a:gd name="connsiteX4" fmla="*/ 0 w 1660257"/>
                <a:gd name="connsiteY4" fmla="*/ 917355 h 960128"/>
                <a:gd name="connsiteX5" fmla="*/ 28001 w 1660257"/>
                <a:gd name="connsiteY5" fmla="*/ 887809 h 960128"/>
                <a:gd name="connsiteX6" fmla="*/ 1546709 w 1660257"/>
                <a:gd name="connsiteY6" fmla="*/ 11383 h 960128"/>
                <a:gd name="connsiteX7" fmla="*/ 1648951 w 1660257"/>
                <a:gd name="connsiteY7" fmla="*/ 34701 h 960128"/>
                <a:gd name="connsiteX8" fmla="*/ 1660257 w 1660257"/>
                <a:gd name="connsiteY8" fmla="*/ 70957 h 96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0257" h="960128">
                  <a:moveTo>
                    <a:pt x="1660257" y="70957"/>
                  </a:moveTo>
                  <a:cubicBezTo>
                    <a:pt x="1657457" y="50488"/>
                    <a:pt x="1640946" y="42956"/>
                    <a:pt x="1620959" y="54543"/>
                  </a:cubicBezTo>
                  <a:lnTo>
                    <a:pt x="102348" y="931162"/>
                  </a:lnTo>
                  <a:cubicBezTo>
                    <a:pt x="90695" y="938269"/>
                    <a:pt x="81055" y="948243"/>
                    <a:pt x="74347" y="960129"/>
                  </a:cubicBezTo>
                  <a:lnTo>
                    <a:pt x="0" y="917355"/>
                  </a:lnTo>
                  <a:cubicBezTo>
                    <a:pt x="6667" y="905286"/>
                    <a:pt x="16304" y="895119"/>
                    <a:pt x="28001" y="887809"/>
                  </a:cubicBezTo>
                  <a:lnTo>
                    <a:pt x="1546709" y="11383"/>
                  </a:lnTo>
                  <a:cubicBezTo>
                    <a:pt x="1581382" y="-10412"/>
                    <a:pt x="1627158" y="27"/>
                    <a:pt x="1648951" y="34701"/>
                  </a:cubicBezTo>
                  <a:cubicBezTo>
                    <a:pt x="1655806" y="45602"/>
                    <a:pt x="1659697" y="58096"/>
                    <a:pt x="1660257" y="70957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695" name="Freeform: Shape 121"/>
            <p:cNvSpPr/>
            <p:nvPr/>
          </p:nvSpPr>
          <p:spPr>
            <a:xfrm>
              <a:off x="1148144" y="4351493"/>
              <a:ext cx="579" cy="36"/>
            </a:xfrm>
            <a:custGeom>
              <a:avLst/>
              <a:gdLst>
                <a:gd name="connsiteX0" fmla="*/ 0 w 579"/>
                <a:gd name="connsiteY0" fmla="*/ 36 h 36"/>
                <a:gd name="connsiteX1" fmla="*/ 579 w 579"/>
                <a:gd name="connsiteY1" fmla="*/ 36 h 36"/>
                <a:gd name="connsiteX2" fmla="*/ 579 w 579"/>
                <a:gd name="connsiteY2" fmla="*/ 36 h 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9" h="36">
                  <a:moveTo>
                    <a:pt x="0" y="36"/>
                  </a:moveTo>
                  <a:cubicBezTo>
                    <a:pt x="190" y="-12"/>
                    <a:pt x="389" y="-12"/>
                    <a:pt x="579" y="36"/>
                  </a:cubicBezTo>
                  <a:lnTo>
                    <a:pt x="579" y="36"/>
                  </a:lnTo>
                  <a:close/>
                </a:path>
              </a:pathLst>
            </a:custGeom>
            <a:solidFill>
              <a:srgbClr val="32CD89"/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696" name="Freeform: Shape 122"/>
            <p:cNvSpPr/>
            <p:nvPr/>
          </p:nvSpPr>
          <p:spPr>
            <a:xfrm>
              <a:off x="2305062" y="4112653"/>
              <a:ext cx="1597979" cy="1015860"/>
            </a:xfrm>
            <a:custGeom>
              <a:avLst/>
              <a:gdLst>
                <a:gd name="connsiteX0" fmla="*/ 1597979 w 1597979"/>
                <a:gd name="connsiteY0" fmla="*/ 63629 h 1015860"/>
                <a:gd name="connsiteX1" fmla="*/ 1558392 w 1597979"/>
                <a:gd name="connsiteY1" fmla="*/ 129383 h 1015860"/>
                <a:gd name="connsiteX2" fmla="*/ 39684 w 1597979"/>
                <a:gd name="connsiteY2" fmla="*/ 1006196 h 1015860"/>
                <a:gd name="connsiteX3" fmla="*/ 0 w 1597979"/>
                <a:gd name="connsiteY3" fmla="*/ 1015851 h 1015860"/>
                <a:gd name="connsiteX4" fmla="*/ 0 w 1597979"/>
                <a:gd name="connsiteY4" fmla="*/ 930207 h 1015860"/>
                <a:gd name="connsiteX5" fmla="*/ 39684 w 1597979"/>
                <a:gd name="connsiteY5" fmla="*/ 920552 h 1015860"/>
                <a:gd name="connsiteX6" fmla="*/ 1558392 w 1597979"/>
                <a:gd name="connsiteY6" fmla="*/ 43160 h 1015860"/>
                <a:gd name="connsiteX7" fmla="*/ 1562351 w 1597979"/>
                <a:gd name="connsiteY7" fmla="*/ 0 h 1015860"/>
                <a:gd name="connsiteX8" fmla="*/ 1597979 w 1597979"/>
                <a:gd name="connsiteY8" fmla="*/ 63629 h 101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7979" h="1015860">
                  <a:moveTo>
                    <a:pt x="1597979" y="63629"/>
                  </a:moveTo>
                  <a:cubicBezTo>
                    <a:pt x="1595971" y="90587"/>
                    <a:pt x="1581275" y="114987"/>
                    <a:pt x="1558392" y="129383"/>
                  </a:cubicBezTo>
                  <a:lnTo>
                    <a:pt x="39684" y="1006196"/>
                  </a:lnTo>
                  <a:cubicBezTo>
                    <a:pt x="27489" y="1012733"/>
                    <a:pt x="13836" y="1016054"/>
                    <a:pt x="0" y="1015851"/>
                  </a:cubicBezTo>
                  <a:lnTo>
                    <a:pt x="0" y="930207"/>
                  </a:lnTo>
                  <a:cubicBezTo>
                    <a:pt x="13836" y="930410"/>
                    <a:pt x="27489" y="927089"/>
                    <a:pt x="39684" y="920552"/>
                  </a:cubicBezTo>
                  <a:lnTo>
                    <a:pt x="1558392" y="43160"/>
                  </a:lnTo>
                  <a:cubicBezTo>
                    <a:pt x="1578765" y="31284"/>
                    <a:pt x="1580117" y="12745"/>
                    <a:pt x="1562351" y="0"/>
                  </a:cubicBezTo>
                  <a:cubicBezTo>
                    <a:pt x="1583148" y="14811"/>
                    <a:pt x="1596222" y="38158"/>
                    <a:pt x="1597979" y="63629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</p:grpSp>
      <p:grpSp>
        <p:nvGrpSpPr>
          <p:cNvPr id="708" name="Graphic 1"/>
          <p:cNvGrpSpPr/>
          <p:nvPr/>
        </p:nvGrpSpPr>
        <p:grpSpPr>
          <a:xfrm>
            <a:off x="6336665" y="2533650"/>
            <a:ext cx="893445" cy="1328420"/>
            <a:chOff x="2681722" y="1556039"/>
            <a:chExt cx="1347130" cy="2156225"/>
          </a:xfrm>
          <a:effectLst>
            <a:outerShdw blurRad="711200" sx="102000" sy="102000" algn="ctr" rotWithShape="0">
              <a:schemeClr val="accent4">
                <a:alpha val="21000"/>
              </a:schemeClr>
            </a:outerShdw>
          </a:effectLst>
        </p:grpSpPr>
        <p:grpSp>
          <p:nvGrpSpPr>
            <p:cNvPr id="709" name="Graphic 1"/>
            <p:cNvGrpSpPr/>
            <p:nvPr/>
          </p:nvGrpSpPr>
          <p:grpSpPr>
            <a:xfrm>
              <a:off x="2890087" y="1556039"/>
              <a:ext cx="1138765" cy="2156225"/>
              <a:chOff x="2890087" y="1556039"/>
              <a:chExt cx="1138765" cy="2156225"/>
            </a:xfrm>
          </p:grpSpPr>
          <p:sp>
            <p:nvSpPr>
              <p:cNvPr id="710" name="Freeform: Shape 23"/>
              <p:cNvSpPr/>
              <p:nvPr/>
            </p:nvSpPr>
            <p:spPr>
              <a:xfrm>
                <a:off x="2890087" y="1558539"/>
                <a:ext cx="1138765" cy="2153725"/>
              </a:xfrm>
              <a:custGeom>
                <a:avLst/>
                <a:gdLst>
                  <a:gd name="connsiteX0" fmla="*/ 587245 w 1138765"/>
                  <a:gd name="connsiteY0" fmla="*/ 4202 h 2153725"/>
                  <a:gd name="connsiteX1" fmla="*/ 1120903 w 1138765"/>
                  <a:gd name="connsiteY1" fmla="*/ 312404 h 2153725"/>
                  <a:gd name="connsiteX2" fmla="*/ 1138766 w 1138765"/>
                  <a:gd name="connsiteY2" fmla="*/ 343301 h 2153725"/>
                  <a:gd name="connsiteX3" fmla="*/ 1138766 w 1138765"/>
                  <a:gd name="connsiteY3" fmla="*/ 1810353 h 2153725"/>
                  <a:gd name="connsiteX4" fmla="*/ 1120903 w 1138765"/>
                  <a:gd name="connsiteY4" fmla="*/ 1841250 h 2153725"/>
                  <a:gd name="connsiteX5" fmla="*/ 587245 w 1138765"/>
                  <a:gd name="connsiteY5" fmla="*/ 2149453 h 2153725"/>
                  <a:gd name="connsiteX6" fmla="*/ 551520 w 1138765"/>
                  <a:gd name="connsiteY6" fmla="*/ 2149453 h 2153725"/>
                  <a:gd name="connsiteX7" fmla="*/ 17863 w 1138765"/>
                  <a:gd name="connsiteY7" fmla="*/ 1841250 h 2153725"/>
                  <a:gd name="connsiteX8" fmla="*/ 0 w 1138765"/>
                  <a:gd name="connsiteY8" fmla="*/ 1810353 h 2153725"/>
                  <a:gd name="connsiteX9" fmla="*/ 0 w 1138765"/>
                  <a:gd name="connsiteY9" fmla="*/ 343301 h 2153725"/>
                  <a:gd name="connsiteX10" fmla="*/ 17863 w 1138765"/>
                  <a:gd name="connsiteY10" fmla="*/ 312404 h 2153725"/>
                  <a:gd name="connsiteX11" fmla="*/ 551520 w 1138765"/>
                  <a:gd name="connsiteY11" fmla="*/ 4202 h 2153725"/>
                  <a:gd name="connsiteX12" fmla="*/ 587245 w 1138765"/>
                  <a:gd name="connsiteY12" fmla="*/ 4202 h 2153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8765" h="2153725">
                    <a:moveTo>
                      <a:pt x="587245" y="4202"/>
                    </a:moveTo>
                    <a:lnTo>
                      <a:pt x="1120903" y="312404"/>
                    </a:lnTo>
                    <a:cubicBezTo>
                      <a:pt x="1131437" y="319272"/>
                      <a:pt x="1138070" y="330746"/>
                      <a:pt x="1138766" y="343301"/>
                    </a:cubicBezTo>
                    <a:lnTo>
                      <a:pt x="1138766" y="1810353"/>
                    </a:lnTo>
                    <a:cubicBezTo>
                      <a:pt x="1138070" y="1822905"/>
                      <a:pt x="1131437" y="1834385"/>
                      <a:pt x="1120903" y="1841250"/>
                    </a:cubicBezTo>
                    <a:lnTo>
                      <a:pt x="587245" y="2149453"/>
                    </a:lnTo>
                    <a:cubicBezTo>
                      <a:pt x="576016" y="2155149"/>
                      <a:pt x="562749" y="2155149"/>
                      <a:pt x="551520" y="2149453"/>
                    </a:cubicBezTo>
                    <a:lnTo>
                      <a:pt x="17863" y="1841250"/>
                    </a:lnTo>
                    <a:cubicBezTo>
                      <a:pt x="7309" y="1834404"/>
                      <a:pt x="666" y="1822914"/>
                      <a:pt x="0" y="1810353"/>
                    </a:cubicBezTo>
                    <a:lnTo>
                      <a:pt x="0" y="343301"/>
                    </a:lnTo>
                    <a:cubicBezTo>
                      <a:pt x="695" y="330746"/>
                      <a:pt x="7329" y="319272"/>
                      <a:pt x="17863" y="312404"/>
                    </a:cubicBezTo>
                    <a:lnTo>
                      <a:pt x="551520" y="4202"/>
                    </a:lnTo>
                    <a:cubicBezTo>
                      <a:pt x="562769" y="-1401"/>
                      <a:pt x="575997" y="-1401"/>
                      <a:pt x="587245" y="4202"/>
                    </a:cubicBezTo>
                    <a:close/>
                  </a:path>
                </a:pathLst>
              </a:custGeom>
              <a:solidFill>
                <a:srgbClr val="37474F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11" name="Freeform: Shape 24"/>
              <p:cNvSpPr/>
              <p:nvPr/>
            </p:nvSpPr>
            <p:spPr>
              <a:xfrm>
                <a:off x="2890087" y="1882144"/>
                <a:ext cx="569382" cy="1830107"/>
              </a:xfrm>
              <a:custGeom>
                <a:avLst/>
                <a:gdLst>
                  <a:gd name="connsiteX0" fmla="*/ 0 w 569382"/>
                  <a:gd name="connsiteY0" fmla="*/ 19697 h 1830107"/>
                  <a:gd name="connsiteX1" fmla="*/ 0 w 569382"/>
                  <a:gd name="connsiteY1" fmla="*/ 1486748 h 1830107"/>
                  <a:gd name="connsiteX2" fmla="*/ 17766 w 569382"/>
                  <a:gd name="connsiteY2" fmla="*/ 1517646 h 1830107"/>
                  <a:gd name="connsiteX3" fmla="*/ 551520 w 569382"/>
                  <a:gd name="connsiteY3" fmla="*/ 1825848 h 1830107"/>
                  <a:gd name="connsiteX4" fmla="*/ 569383 w 569382"/>
                  <a:gd name="connsiteY4" fmla="*/ 1830097 h 1830107"/>
                  <a:gd name="connsiteX5" fmla="*/ 569383 w 569382"/>
                  <a:gd name="connsiteY5" fmla="*/ 321720 h 1830107"/>
                  <a:gd name="connsiteX6" fmla="*/ 551520 w 569382"/>
                  <a:gd name="connsiteY6" fmla="*/ 317472 h 1830107"/>
                  <a:gd name="connsiteX7" fmla="*/ 17766 w 569382"/>
                  <a:gd name="connsiteY7" fmla="*/ 9366 h 1830107"/>
                  <a:gd name="connsiteX8" fmla="*/ 12938 w 569382"/>
                  <a:gd name="connsiteY8" fmla="*/ 5311 h 1830107"/>
                  <a:gd name="connsiteX9" fmla="*/ 6566 w 569382"/>
                  <a:gd name="connsiteY9" fmla="*/ 0 h 1830107"/>
                  <a:gd name="connsiteX10" fmla="*/ 0 w 569382"/>
                  <a:gd name="connsiteY10" fmla="*/ 19697 h 183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9382" h="1830107">
                    <a:moveTo>
                      <a:pt x="0" y="19697"/>
                    </a:moveTo>
                    <a:lnTo>
                      <a:pt x="0" y="1486748"/>
                    </a:lnTo>
                    <a:cubicBezTo>
                      <a:pt x="686" y="1499281"/>
                      <a:pt x="7280" y="1510742"/>
                      <a:pt x="17766" y="1517646"/>
                    </a:cubicBezTo>
                    <a:lnTo>
                      <a:pt x="551520" y="1825848"/>
                    </a:lnTo>
                    <a:cubicBezTo>
                      <a:pt x="557004" y="1828784"/>
                      <a:pt x="563165" y="1830251"/>
                      <a:pt x="569383" y="1830097"/>
                    </a:cubicBezTo>
                    <a:lnTo>
                      <a:pt x="569383" y="321720"/>
                    </a:lnTo>
                    <a:cubicBezTo>
                      <a:pt x="563165" y="321826"/>
                      <a:pt x="557024" y="320368"/>
                      <a:pt x="551520" y="317472"/>
                    </a:cubicBezTo>
                    <a:lnTo>
                      <a:pt x="17766" y="9366"/>
                    </a:lnTo>
                    <a:lnTo>
                      <a:pt x="12938" y="5311"/>
                    </a:lnTo>
                    <a:lnTo>
                      <a:pt x="6566" y="0"/>
                    </a:lnTo>
                    <a:cubicBezTo>
                      <a:pt x="2549" y="5809"/>
                      <a:pt x="270" y="12641"/>
                      <a:pt x="0" y="1969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12" name="Freeform: Shape 25"/>
              <p:cNvSpPr/>
              <p:nvPr/>
            </p:nvSpPr>
            <p:spPr>
              <a:xfrm>
                <a:off x="3526382" y="2043753"/>
                <a:ext cx="435365" cy="429037"/>
              </a:xfrm>
              <a:custGeom>
                <a:avLst/>
                <a:gdLst>
                  <a:gd name="connsiteX0" fmla="*/ 417599 w 435365"/>
                  <a:gd name="connsiteY0" fmla="*/ 2437 h 429037"/>
                  <a:gd name="connsiteX1" fmla="*/ 17863 w 435365"/>
                  <a:gd name="connsiteY1" fmla="*/ 233202 h 429037"/>
                  <a:gd name="connsiteX2" fmla="*/ 0 w 435365"/>
                  <a:gd name="connsiteY2" fmla="*/ 264196 h 429037"/>
                  <a:gd name="connsiteX3" fmla="*/ 0 w 435365"/>
                  <a:gd name="connsiteY3" fmla="*/ 416270 h 429037"/>
                  <a:gd name="connsiteX4" fmla="*/ 17766 w 435365"/>
                  <a:gd name="connsiteY4" fmla="*/ 426601 h 429037"/>
                  <a:gd name="connsiteX5" fmla="*/ 417502 w 435365"/>
                  <a:gd name="connsiteY5" fmla="*/ 195836 h 429037"/>
                  <a:gd name="connsiteX6" fmla="*/ 435365 w 435365"/>
                  <a:gd name="connsiteY6" fmla="*/ 164938 h 429037"/>
                  <a:gd name="connsiteX7" fmla="*/ 435365 w 435365"/>
                  <a:gd name="connsiteY7" fmla="*/ 12768 h 429037"/>
                  <a:gd name="connsiteX8" fmla="*/ 417599 w 435365"/>
                  <a:gd name="connsiteY8" fmla="*/ 2437 h 429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5365" h="429037">
                    <a:moveTo>
                      <a:pt x="417599" y="2437"/>
                    </a:moveTo>
                    <a:lnTo>
                      <a:pt x="17863" y="233202"/>
                    </a:lnTo>
                    <a:cubicBezTo>
                      <a:pt x="7309" y="240096"/>
                      <a:pt x="676" y="251615"/>
                      <a:pt x="0" y="264196"/>
                    </a:cubicBezTo>
                    <a:lnTo>
                      <a:pt x="0" y="416270"/>
                    </a:lnTo>
                    <a:cubicBezTo>
                      <a:pt x="0" y="427663"/>
                      <a:pt x="7918" y="432298"/>
                      <a:pt x="17766" y="426601"/>
                    </a:cubicBezTo>
                    <a:lnTo>
                      <a:pt x="417502" y="195836"/>
                    </a:lnTo>
                    <a:cubicBezTo>
                      <a:pt x="428036" y="188971"/>
                      <a:pt x="434670" y="177490"/>
                      <a:pt x="435365" y="164938"/>
                    </a:cubicBezTo>
                    <a:lnTo>
                      <a:pt x="435365" y="12768"/>
                    </a:lnTo>
                    <a:cubicBezTo>
                      <a:pt x="435462" y="1375"/>
                      <a:pt x="427930" y="-3260"/>
                      <a:pt x="417599" y="243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13" name="Freeform: Shape 26"/>
              <p:cNvSpPr/>
              <p:nvPr/>
            </p:nvSpPr>
            <p:spPr>
              <a:xfrm>
                <a:off x="3559886" y="2101641"/>
                <a:ext cx="368452" cy="235925"/>
              </a:xfrm>
              <a:custGeom>
                <a:avLst/>
                <a:gdLst>
                  <a:gd name="connsiteX0" fmla="*/ 368453 w 368452"/>
                  <a:gd name="connsiteY0" fmla="*/ 11655 h 235925"/>
                  <a:gd name="connsiteX1" fmla="*/ 350590 w 368452"/>
                  <a:gd name="connsiteY1" fmla="*/ 41297 h 235925"/>
                  <a:gd name="connsiteX2" fmla="*/ 17863 w 368452"/>
                  <a:gd name="connsiteY2" fmla="*/ 233344 h 235925"/>
                  <a:gd name="connsiteX3" fmla="*/ 0 w 368452"/>
                  <a:gd name="connsiteY3" fmla="*/ 224365 h 235925"/>
                  <a:gd name="connsiteX4" fmla="*/ 17863 w 368452"/>
                  <a:gd name="connsiteY4" fmla="*/ 194722 h 235925"/>
                  <a:gd name="connsiteX5" fmla="*/ 350590 w 368452"/>
                  <a:gd name="connsiteY5" fmla="*/ 2579 h 235925"/>
                  <a:gd name="connsiteX6" fmla="*/ 368453 w 368452"/>
                  <a:gd name="connsiteY6" fmla="*/ 11655 h 23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8452" h="235925">
                    <a:moveTo>
                      <a:pt x="368453" y="11655"/>
                    </a:moveTo>
                    <a:cubicBezTo>
                      <a:pt x="367506" y="23801"/>
                      <a:pt x="360883" y="34789"/>
                      <a:pt x="350590" y="41297"/>
                    </a:cubicBezTo>
                    <a:lnTo>
                      <a:pt x="17863" y="233344"/>
                    </a:lnTo>
                    <a:cubicBezTo>
                      <a:pt x="8207" y="239041"/>
                      <a:pt x="0" y="234986"/>
                      <a:pt x="0" y="224365"/>
                    </a:cubicBezTo>
                    <a:cubicBezTo>
                      <a:pt x="946" y="212218"/>
                      <a:pt x="7570" y="201230"/>
                      <a:pt x="17863" y="194722"/>
                    </a:cubicBezTo>
                    <a:lnTo>
                      <a:pt x="350590" y="2579"/>
                    </a:lnTo>
                    <a:cubicBezTo>
                      <a:pt x="360439" y="-3118"/>
                      <a:pt x="368453" y="937"/>
                      <a:pt x="368453" y="11655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14" name="Freeform: Shape 27"/>
              <p:cNvSpPr/>
              <p:nvPr/>
            </p:nvSpPr>
            <p:spPr>
              <a:xfrm>
                <a:off x="3559886" y="2178981"/>
                <a:ext cx="368452" cy="235925"/>
              </a:xfrm>
              <a:custGeom>
                <a:avLst/>
                <a:gdLst>
                  <a:gd name="connsiteX0" fmla="*/ 368453 w 368452"/>
                  <a:gd name="connsiteY0" fmla="*/ 11655 h 235925"/>
                  <a:gd name="connsiteX1" fmla="*/ 350590 w 368452"/>
                  <a:gd name="connsiteY1" fmla="*/ 41297 h 235925"/>
                  <a:gd name="connsiteX2" fmla="*/ 17863 w 368452"/>
                  <a:gd name="connsiteY2" fmla="*/ 233344 h 235925"/>
                  <a:gd name="connsiteX3" fmla="*/ 0 w 368452"/>
                  <a:gd name="connsiteY3" fmla="*/ 224365 h 235925"/>
                  <a:gd name="connsiteX4" fmla="*/ 17863 w 368452"/>
                  <a:gd name="connsiteY4" fmla="*/ 194722 h 235925"/>
                  <a:gd name="connsiteX5" fmla="*/ 350590 w 368452"/>
                  <a:gd name="connsiteY5" fmla="*/ 2579 h 235925"/>
                  <a:gd name="connsiteX6" fmla="*/ 368453 w 368452"/>
                  <a:gd name="connsiteY6" fmla="*/ 11655 h 23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8452" h="235925">
                    <a:moveTo>
                      <a:pt x="368453" y="11655"/>
                    </a:moveTo>
                    <a:cubicBezTo>
                      <a:pt x="367506" y="23801"/>
                      <a:pt x="360883" y="34789"/>
                      <a:pt x="350590" y="41297"/>
                    </a:cubicBezTo>
                    <a:lnTo>
                      <a:pt x="17863" y="233344"/>
                    </a:lnTo>
                    <a:cubicBezTo>
                      <a:pt x="8207" y="239041"/>
                      <a:pt x="0" y="234986"/>
                      <a:pt x="0" y="224365"/>
                    </a:cubicBezTo>
                    <a:cubicBezTo>
                      <a:pt x="946" y="212218"/>
                      <a:pt x="7570" y="201230"/>
                      <a:pt x="17863" y="194722"/>
                    </a:cubicBezTo>
                    <a:lnTo>
                      <a:pt x="350590" y="2579"/>
                    </a:lnTo>
                    <a:cubicBezTo>
                      <a:pt x="360439" y="-3118"/>
                      <a:pt x="368453" y="937"/>
                      <a:pt x="368453" y="1165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15" name="Freeform: Shape 28"/>
              <p:cNvSpPr/>
              <p:nvPr/>
            </p:nvSpPr>
            <p:spPr>
              <a:xfrm>
                <a:off x="3727022" y="2178978"/>
                <a:ext cx="201316" cy="147413"/>
              </a:xfrm>
              <a:custGeom>
                <a:avLst/>
                <a:gdLst>
                  <a:gd name="connsiteX0" fmla="*/ 183454 w 201316"/>
                  <a:gd name="connsiteY0" fmla="*/ 2582 h 147413"/>
                  <a:gd name="connsiteX1" fmla="*/ 0 w 201316"/>
                  <a:gd name="connsiteY1" fmla="*/ 108792 h 147413"/>
                  <a:gd name="connsiteX2" fmla="*/ 0 w 201316"/>
                  <a:gd name="connsiteY2" fmla="*/ 147413 h 147413"/>
                  <a:gd name="connsiteX3" fmla="*/ 183454 w 201316"/>
                  <a:gd name="connsiteY3" fmla="*/ 41203 h 147413"/>
                  <a:gd name="connsiteX4" fmla="*/ 201316 w 201316"/>
                  <a:gd name="connsiteY4" fmla="*/ 11561 h 147413"/>
                  <a:gd name="connsiteX5" fmla="*/ 183454 w 201316"/>
                  <a:gd name="connsiteY5" fmla="*/ 2582 h 147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316" h="147413">
                    <a:moveTo>
                      <a:pt x="183454" y="2582"/>
                    </a:moveTo>
                    <a:lnTo>
                      <a:pt x="0" y="108792"/>
                    </a:lnTo>
                    <a:lnTo>
                      <a:pt x="0" y="147413"/>
                    </a:lnTo>
                    <a:lnTo>
                      <a:pt x="183454" y="41203"/>
                    </a:lnTo>
                    <a:cubicBezTo>
                      <a:pt x="193747" y="34696"/>
                      <a:pt x="200370" y="23708"/>
                      <a:pt x="201316" y="11561"/>
                    </a:cubicBezTo>
                    <a:cubicBezTo>
                      <a:pt x="201316" y="940"/>
                      <a:pt x="193303" y="-3115"/>
                      <a:pt x="183454" y="258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16" name="Freeform: Shape 29"/>
              <p:cNvSpPr/>
              <p:nvPr/>
            </p:nvSpPr>
            <p:spPr>
              <a:xfrm>
                <a:off x="3526382" y="2314662"/>
                <a:ext cx="435365" cy="428868"/>
              </a:xfrm>
              <a:custGeom>
                <a:avLst/>
                <a:gdLst>
                  <a:gd name="connsiteX0" fmla="*/ 417599 w 435365"/>
                  <a:gd name="connsiteY0" fmla="*/ 2267 h 428868"/>
                  <a:gd name="connsiteX1" fmla="*/ 17863 w 435365"/>
                  <a:gd name="connsiteY1" fmla="*/ 233033 h 428868"/>
                  <a:gd name="connsiteX2" fmla="*/ 0 w 435365"/>
                  <a:gd name="connsiteY2" fmla="*/ 263930 h 428868"/>
                  <a:gd name="connsiteX3" fmla="*/ 0 w 435365"/>
                  <a:gd name="connsiteY3" fmla="*/ 416101 h 428868"/>
                  <a:gd name="connsiteX4" fmla="*/ 17766 w 435365"/>
                  <a:gd name="connsiteY4" fmla="*/ 426432 h 428868"/>
                  <a:gd name="connsiteX5" fmla="*/ 417502 w 435365"/>
                  <a:gd name="connsiteY5" fmla="*/ 195666 h 428868"/>
                  <a:gd name="connsiteX6" fmla="*/ 435365 w 435365"/>
                  <a:gd name="connsiteY6" fmla="*/ 164769 h 428868"/>
                  <a:gd name="connsiteX7" fmla="*/ 435365 w 435365"/>
                  <a:gd name="connsiteY7" fmla="*/ 12599 h 428868"/>
                  <a:gd name="connsiteX8" fmla="*/ 417599 w 435365"/>
                  <a:gd name="connsiteY8" fmla="*/ 2267 h 4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5365" h="428868">
                    <a:moveTo>
                      <a:pt x="417599" y="2267"/>
                    </a:moveTo>
                    <a:lnTo>
                      <a:pt x="17863" y="233033"/>
                    </a:lnTo>
                    <a:cubicBezTo>
                      <a:pt x="7338" y="239908"/>
                      <a:pt x="715" y="251378"/>
                      <a:pt x="0" y="263930"/>
                    </a:cubicBezTo>
                    <a:lnTo>
                      <a:pt x="0" y="416101"/>
                    </a:lnTo>
                    <a:cubicBezTo>
                      <a:pt x="0" y="427494"/>
                      <a:pt x="7918" y="432129"/>
                      <a:pt x="17766" y="426432"/>
                    </a:cubicBezTo>
                    <a:lnTo>
                      <a:pt x="417502" y="195666"/>
                    </a:lnTo>
                    <a:cubicBezTo>
                      <a:pt x="428036" y="188801"/>
                      <a:pt x="434670" y="177321"/>
                      <a:pt x="435365" y="164769"/>
                    </a:cubicBezTo>
                    <a:lnTo>
                      <a:pt x="435365" y="12599"/>
                    </a:lnTo>
                    <a:cubicBezTo>
                      <a:pt x="435462" y="1205"/>
                      <a:pt x="427930" y="-3043"/>
                      <a:pt x="417599" y="226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17" name="Freeform: Shape 30"/>
              <p:cNvSpPr/>
              <p:nvPr/>
            </p:nvSpPr>
            <p:spPr>
              <a:xfrm>
                <a:off x="3559886" y="2372505"/>
                <a:ext cx="368452" cy="235800"/>
              </a:xfrm>
              <a:custGeom>
                <a:avLst/>
                <a:gdLst>
                  <a:gd name="connsiteX0" fmla="*/ 368453 w 368452"/>
                  <a:gd name="connsiteY0" fmla="*/ 11433 h 235800"/>
                  <a:gd name="connsiteX1" fmla="*/ 350590 w 368452"/>
                  <a:gd name="connsiteY1" fmla="*/ 41172 h 235800"/>
                  <a:gd name="connsiteX2" fmla="*/ 17863 w 368452"/>
                  <a:gd name="connsiteY2" fmla="*/ 233219 h 235800"/>
                  <a:gd name="connsiteX3" fmla="*/ 0 w 368452"/>
                  <a:gd name="connsiteY3" fmla="*/ 224239 h 235800"/>
                  <a:gd name="connsiteX4" fmla="*/ 17863 w 368452"/>
                  <a:gd name="connsiteY4" fmla="*/ 194501 h 235800"/>
                  <a:gd name="connsiteX5" fmla="*/ 350590 w 368452"/>
                  <a:gd name="connsiteY5" fmla="*/ 2453 h 235800"/>
                  <a:gd name="connsiteX6" fmla="*/ 368453 w 368452"/>
                  <a:gd name="connsiteY6" fmla="*/ 11433 h 23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8452" h="235800">
                    <a:moveTo>
                      <a:pt x="368453" y="11433"/>
                    </a:moveTo>
                    <a:cubicBezTo>
                      <a:pt x="367535" y="23609"/>
                      <a:pt x="360912" y="34645"/>
                      <a:pt x="350590" y="41172"/>
                    </a:cubicBezTo>
                    <a:lnTo>
                      <a:pt x="17863" y="233219"/>
                    </a:lnTo>
                    <a:cubicBezTo>
                      <a:pt x="8207" y="238916"/>
                      <a:pt x="0" y="234860"/>
                      <a:pt x="0" y="224239"/>
                    </a:cubicBezTo>
                    <a:cubicBezTo>
                      <a:pt x="917" y="212064"/>
                      <a:pt x="7541" y="201028"/>
                      <a:pt x="17863" y="194501"/>
                    </a:cubicBezTo>
                    <a:lnTo>
                      <a:pt x="350590" y="2453"/>
                    </a:lnTo>
                    <a:cubicBezTo>
                      <a:pt x="360439" y="-2954"/>
                      <a:pt x="368453" y="812"/>
                      <a:pt x="368453" y="11433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18" name="Freeform: Shape 31"/>
              <p:cNvSpPr/>
              <p:nvPr/>
            </p:nvSpPr>
            <p:spPr>
              <a:xfrm>
                <a:off x="3559886" y="2449806"/>
                <a:ext cx="368452" cy="235840"/>
              </a:xfrm>
              <a:custGeom>
                <a:avLst/>
                <a:gdLst>
                  <a:gd name="connsiteX0" fmla="*/ 368453 w 368452"/>
                  <a:gd name="connsiteY0" fmla="*/ 11569 h 235840"/>
                  <a:gd name="connsiteX1" fmla="*/ 350590 w 368452"/>
                  <a:gd name="connsiteY1" fmla="*/ 41212 h 235840"/>
                  <a:gd name="connsiteX2" fmla="*/ 17863 w 368452"/>
                  <a:gd name="connsiteY2" fmla="*/ 233259 h 235840"/>
                  <a:gd name="connsiteX3" fmla="*/ 0 w 368452"/>
                  <a:gd name="connsiteY3" fmla="*/ 224279 h 235840"/>
                  <a:gd name="connsiteX4" fmla="*/ 17863 w 368452"/>
                  <a:gd name="connsiteY4" fmla="*/ 194637 h 235840"/>
                  <a:gd name="connsiteX5" fmla="*/ 350590 w 368452"/>
                  <a:gd name="connsiteY5" fmla="*/ 2493 h 235840"/>
                  <a:gd name="connsiteX6" fmla="*/ 368453 w 368452"/>
                  <a:gd name="connsiteY6" fmla="*/ 11569 h 235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8452" h="235840">
                    <a:moveTo>
                      <a:pt x="368453" y="11569"/>
                    </a:moveTo>
                    <a:cubicBezTo>
                      <a:pt x="367506" y="23716"/>
                      <a:pt x="360883" y="34704"/>
                      <a:pt x="350590" y="41212"/>
                    </a:cubicBezTo>
                    <a:lnTo>
                      <a:pt x="17863" y="233259"/>
                    </a:lnTo>
                    <a:cubicBezTo>
                      <a:pt x="8207" y="238956"/>
                      <a:pt x="0" y="234900"/>
                      <a:pt x="0" y="224279"/>
                    </a:cubicBezTo>
                    <a:cubicBezTo>
                      <a:pt x="946" y="212133"/>
                      <a:pt x="7570" y="201145"/>
                      <a:pt x="17863" y="194637"/>
                    </a:cubicBezTo>
                    <a:lnTo>
                      <a:pt x="350590" y="2493"/>
                    </a:lnTo>
                    <a:cubicBezTo>
                      <a:pt x="360439" y="-3010"/>
                      <a:pt x="368453" y="852"/>
                      <a:pt x="368453" y="1156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19" name="Freeform: Shape 32"/>
              <p:cNvSpPr/>
              <p:nvPr/>
            </p:nvSpPr>
            <p:spPr>
              <a:xfrm>
                <a:off x="3626895" y="2449817"/>
                <a:ext cx="301443" cy="205247"/>
              </a:xfrm>
              <a:custGeom>
                <a:avLst/>
                <a:gdLst>
                  <a:gd name="connsiteX0" fmla="*/ 283581 w 301443"/>
                  <a:gd name="connsiteY0" fmla="*/ 2482 h 205247"/>
                  <a:gd name="connsiteX1" fmla="*/ 0 w 301443"/>
                  <a:gd name="connsiteY1" fmla="*/ 166625 h 205247"/>
                  <a:gd name="connsiteX2" fmla="*/ 0 w 301443"/>
                  <a:gd name="connsiteY2" fmla="*/ 205247 h 205247"/>
                  <a:gd name="connsiteX3" fmla="*/ 283581 w 301443"/>
                  <a:gd name="connsiteY3" fmla="*/ 41587 h 205247"/>
                  <a:gd name="connsiteX4" fmla="*/ 301444 w 301443"/>
                  <a:gd name="connsiteY4" fmla="*/ 11945 h 205247"/>
                  <a:gd name="connsiteX5" fmla="*/ 283581 w 301443"/>
                  <a:gd name="connsiteY5" fmla="*/ 2482 h 205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443" h="205247">
                    <a:moveTo>
                      <a:pt x="283581" y="2482"/>
                    </a:moveTo>
                    <a:lnTo>
                      <a:pt x="0" y="166625"/>
                    </a:lnTo>
                    <a:lnTo>
                      <a:pt x="0" y="205247"/>
                    </a:lnTo>
                    <a:lnTo>
                      <a:pt x="283581" y="41587"/>
                    </a:lnTo>
                    <a:cubicBezTo>
                      <a:pt x="293874" y="35079"/>
                      <a:pt x="300497" y="24091"/>
                      <a:pt x="301444" y="11945"/>
                    </a:cubicBezTo>
                    <a:cubicBezTo>
                      <a:pt x="301444" y="841"/>
                      <a:pt x="293430" y="-3021"/>
                      <a:pt x="283581" y="248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20" name="Freeform: Shape 33"/>
              <p:cNvSpPr/>
              <p:nvPr/>
            </p:nvSpPr>
            <p:spPr>
              <a:xfrm>
                <a:off x="3526382" y="2585232"/>
                <a:ext cx="435365" cy="429037"/>
              </a:xfrm>
              <a:custGeom>
                <a:avLst/>
                <a:gdLst>
                  <a:gd name="connsiteX0" fmla="*/ 417599 w 435365"/>
                  <a:gd name="connsiteY0" fmla="*/ 2437 h 429037"/>
                  <a:gd name="connsiteX1" fmla="*/ 17863 w 435365"/>
                  <a:gd name="connsiteY1" fmla="*/ 233202 h 429037"/>
                  <a:gd name="connsiteX2" fmla="*/ 0 w 435365"/>
                  <a:gd name="connsiteY2" fmla="*/ 264100 h 429037"/>
                  <a:gd name="connsiteX3" fmla="*/ 0 w 435365"/>
                  <a:gd name="connsiteY3" fmla="*/ 416270 h 429037"/>
                  <a:gd name="connsiteX4" fmla="*/ 17766 w 435365"/>
                  <a:gd name="connsiteY4" fmla="*/ 426601 h 429037"/>
                  <a:gd name="connsiteX5" fmla="*/ 417502 w 435365"/>
                  <a:gd name="connsiteY5" fmla="*/ 195836 h 429037"/>
                  <a:gd name="connsiteX6" fmla="*/ 435365 w 435365"/>
                  <a:gd name="connsiteY6" fmla="*/ 164842 h 429037"/>
                  <a:gd name="connsiteX7" fmla="*/ 435365 w 435365"/>
                  <a:gd name="connsiteY7" fmla="*/ 12768 h 429037"/>
                  <a:gd name="connsiteX8" fmla="*/ 417599 w 435365"/>
                  <a:gd name="connsiteY8" fmla="*/ 2437 h 429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5365" h="429037">
                    <a:moveTo>
                      <a:pt x="417599" y="2437"/>
                    </a:moveTo>
                    <a:lnTo>
                      <a:pt x="17863" y="233202"/>
                    </a:lnTo>
                    <a:cubicBezTo>
                      <a:pt x="7329" y="240067"/>
                      <a:pt x="695" y="251548"/>
                      <a:pt x="0" y="264100"/>
                    </a:cubicBezTo>
                    <a:lnTo>
                      <a:pt x="0" y="416270"/>
                    </a:lnTo>
                    <a:cubicBezTo>
                      <a:pt x="0" y="427663"/>
                      <a:pt x="7918" y="432298"/>
                      <a:pt x="17766" y="426601"/>
                    </a:cubicBezTo>
                    <a:lnTo>
                      <a:pt x="417502" y="195836"/>
                    </a:lnTo>
                    <a:cubicBezTo>
                      <a:pt x="428056" y="188942"/>
                      <a:pt x="434689" y="177423"/>
                      <a:pt x="435365" y="164842"/>
                    </a:cubicBezTo>
                    <a:lnTo>
                      <a:pt x="435365" y="12768"/>
                    </a:lnTo>
                    <a:cubicBezTo>
                      <a:pt x="435462" y="1375"/>
                      <a:pt x="427930" y="-3260"/>
                      <a:pt x="417599" y="243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21" name="Freeform: Shape 34"/>
              <p:cNvSpPr/>
              <p:nvPr/>
            </p:nvSpPr>
            <p:spPr>
              <a:xfrm>
                <a:off x="3559886" y="2643074"/>
                <a:ext cx="368452" cy="235968"/>
              </a:xfrm>
              <a:custGeom>
                <a:avLst/>
                <a:gdLst>
                  <a:gd name="connsiteX0" fmla="*/ 368453 w 368452"/>
                  <a:gd name="connsiteY0" fmla="*/ 11604 h 235968"/>
                  <a:gd name="connsiteX1" fmla="*/ 350590 w 368452"/>
                  <a:gd name="connsiteY1" fmla="*/ 41246 h 235968"/>
                  <a:gd name="connsiteX2" fmla="*/ 17863 w 368452"/>
                  <a:gd name="connsiteY2" fmla="*/ 233390 h 235968"/>
                  <a:gd name="connsiteX3" fmla="*/ 0 w 368452"/>
                  <a:gd name="connsiteY3" fmla="*/ 224314 h 235968"/>
                  <a:gd name="connsiteX4" fmla="*/ 17863 w 368452"/>
                  <a:gd name="connsiteY4" fmla="*/ 194671 h 235968"/>
                  <a:gd name="connsiteX5" fmla="*/ 350590 w 368452"/>
                  <a:gd name="connsiteY5" fmla="*/ 2624 h 235968"/>
                  <a:gd name="connsiteX6" fmla="*/ 368453 w 368452"/>
                  <a:gd name="connsiteY6" fmla="*/ 11604 h 235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8452" h="235968">
                    <a:moveTo>
                      <a:pt x="368453" y="11604"/>
                    </a:moveTo>
                    <a:cubicBezTo>
                      <a:pt x="367506" y="23750"/>
                      <a:pt x="360883" y="34738"/>
                      <a:pt x="350590" y="41246"/>
                    </a:cubicBezTo>
                    <a:lnTo>
                      <a:pt x="17863" y="233390"/>
                    </a:lnTo>
                    <a:cubicBezTo>
                      <a:pt x="8207" y="239087"/>
                      <a:pt x="0" y="235031"/>
                      <a:pt x="0" y="224314"/>
                    </a:cubicBezTo>
                    <a:cubicBezTo>
                      <a:pt x="946" y="212167"/>
                      <a:pt x="7570" y="201179"/>
                      <a:pt x="17863" y="194671"/>
                    </a:cubicBezTo>
                    <a:lnTo>
                      <a:pt x="350590" y="2624"/>
                    </a:lnTo>
                    <a:cubicBezTo>
                      <a:pt x="360439" y="-3169"/>
                      <a:pt x="368453" y="983"/>
                      <a:pt x="368453" y="11604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22" name="Freeform: Shape 35"/>
              <p:cNvSpPr/>
              <p:nvPr/>
            </p:nvSpPr>
            <p:spPr>
              <a:xfrm>
                <a:off x="3559886" y="2720371"/>
                <a:ext cx="368452" cy="236011"/>
              </a:xfrm>
              <a:custGeom>
                <a:avLst/>
                <a:gdLst>
                  <a:gd name="connsiteX0" fmla="*/ 368453 w 368452"/>
                  <a:gd name="connsiteY0" fmla="*/ 11646 h 236011"/>
                  <a:gd name="connsiteX1" fmla="*/ 350590 w 368452"/>
                  <a:gd name="connsiteY1" fmla="*/ 41289 h 236011"/>
                  <a:gd name="connsiteX2" fmla="*/ 17863 w 368452"/>
                  <a:gd name="connsiteY2" fmla="*/ 233433 h 236011"/>
                  <a:gd name="connsiteX3" fmla="*/ 0 w 368452"/>
                  <a:gd name="connsiteY3" fmla="*/ 224356 h 236011"/>
                  <a:gd name="connsiteX4" fmla="*/ 17863 w 368452"/>
                  <a:gd name="connsiteY4" fmla="*/ 194714 h 236011"/>
                  <a:gd name="connsiteX5" fmla="*/ 350590 w 368452"/>
                  <a:gd name="connsiteY5" fmla="*/ 2667 h 236011"/>
                  <a:gd name="connsiteX6" fmla="*/ 368453 w 368452"/>
                  <a:gd name="connsiteY6" fmla="*/ 11646 h 23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8452" h="236011">
                    <a:moveTo>
                      <a:pt x="368453" y="11646"/>
                    </a:moveTo>
                    <a:cubicBezTo>
                      <a:pt x="367506" y="23793"/>
                      <a:pt x="360883" y="34781"/>
                      <a:pt x="350590" y="41289"/>
                    </a:cubicBezTo>
                    <a:lnTo>
                      <a:pt x="17863" y="233433"/>
                    </a:lnTo>
                    <a:cubicBezTo>
                      <a:pt x="8207" y="239129"/>
                      <a:pt x="0" y="235074"/>
                      <a:pt x="0" y="224356"/>
                    </a:cubicBezTo>
                    <a:cubicBezTo>
                      <a:pt x="946" y="212210"/>
                      <a:pt x="7570" y="201222"/>
                      <a:pt x="17863" y="194714"/>
                    </a:cubicBezTo>
                    <a:lnTo>
                      <a:pt x="350590" y="2667"/>
                    </a:lnTo>
                    <a:cubicBezTo>
                      <a:pt x="360439" y="-3223"/>
                      <a:pt x="368453" y="1026"/>
                      <a:pt x="368453" y="1164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23" name="Freeform: Shape 36"/>
              <p:cNvSpPr/>
              <p:nvPr/>
            </p:nvSpPr>
            <p:spPr>
              <a:xfrm>
                <a:off x="3794610" y="2720368"/>
                <a:ext cx="133728" cy="108300"/>
              </a:xfrm>
              <a:custGeom>
                <a:avLst/>
                <a:gdLst>
                  <a:gd name="connsiteX0" fmla="*/ 115866 w 133728"/>
                  <a:gd name="connsiteY0" fmla="*/ 2670 h 108300"/>
                  <a:gd name="connsiteX1" fmla="*/ 0 w 133728"/>
                  <a:gd name="connsiteY1" fmla="*/ 69679 h 108300"/>
                  <a:gd name="connsiteX2" fmla="*/ 0 w 133728"/>
                  <a:gd name="connsiteY2" fmla="*/ 108301 h 108300"/>
                  <a:gd name="connsiteX3" fmla="*/ 115866 w 133728"/>
                  <a:gd name="connsiteY3" fmla="*/ 41195 h 108300"/>
                  <a:gd name="connsiteX4" fmla="*/ 133728 w 133728"/>
                  <a:gd name="connsiteY4" fmla="*/ 11553 h 108300"/>
                  <a:gd name="connsiteX5" fmla="*/ 115866 w 133728"/>
                  <a:gd name="connsiteY5" fmla="*/ 2670 h 1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728" h="108300">
                    <a:moveTo>
                      <a:pt x="115866" y="2670"/>
                    </a:moveTo>
                    <a:lnTo>
                      <a:pt x="0" y="69679"/>
                    </a:lnTo>
                    <a:lnTo>
                      <a:pt x="0" y="108301"/>
                    </a:lnTo>
                    <a:lnTo>
                      <a:pt x="115866" y="41195"/>
                    </a:lnTo>
                    <a:cubicBezTo>
                      <a:pt x="126158" y="34687"/>
                      <a:pt x="132782" y="23699"/>
                      <a:pt x="133728" y="11553"/>
                    </a:cubicBezTo>
                    <a:cubicBezTo>
                      <a:pt x="133728" y="1028"/>
                      <a:pt x="125714" y="-3220"/>
                      <a:pt x="115866" y="267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24" name="Freeform: Shape 37"/>
              <p:cNvSpPr/>
              <p:nvPr/>
            </p:nvSpPr>
            <p:spPr>
              <a:xfrm>
                <a:off x="3526382" y="2855802"/>
                <a:ext cx="435365" cy="429207"/>
              </a:xfrm>
              <a:custGeom>
                <a:avLst/>
                <a:gdLst>
                  <a:gd name="connsiteX0" fmla="*/ 417599 w 435365"/>
                  <a:gd name="connsiteY0" fmla="*/ 2606 h 429207"/>
                  <a:gd name="connsiteX1" fmla="*/ 17863 w 435365"/>
                  <a:gd name="connsiteY1" fmla="*/ 233372 h 429207"/>
                  <a:gd name="connsiteX2" fmla="*/ 0 w 435365"/>
                  <a:gd name="connsiteY2" fmla="*/ 264269 h 429207"/>
                  <a:gd name="connsiteX3" fmla="*/ 0 w 435365"/>
                  <a:gd name="connsiteY3" fmla="*/ 416439 h 429207"/>
                  <a:gd name="connsiteX4" fmla="*/ 17766 w 435365"/>
                  <a:gd name="connsiteY4" fmla="*/ 426771 h 429207"/>
                  <a:gd name="connsiteX5" fmla="*/ 417502 w 435365"/>
                  <a:gd name="connsiteY5" fmla="*/ 196005 h 429207"/>
                  <a:gd name="connsiteX6" fmla="*/ 435365 w 435365"/>
                  <a:gd name="connsiteY6" fmla="*/ 165011 h 429207"/>
                  <a:gd name="connsiteX7" fmla="*/ 435365 w 435365"/>
                  <a:gd name="connsiteY7" fmla="*/ 12937 h 429207"/>
                  <a:gd name="connsiteX8" fmla="*/ 417599 w 435365"/>
                  <a:gd name="connsiteY8" fmla="*/ 2606 h 429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5365" h="429207">
                    <a:moveTo>
                      <a:pt x="417599" y="2606"/>
                    </a:moveTo>
                    <a:lnTo>
                      <a:pt x="17863" y="233372"/>
                    </a:lnTo>
                    <a:cubicBezTo>
                      <a:pt x="7329" y="240237"/>
                      <a:pt x="695" y="251717"/>
                      <a:pt x="0" y="264269"/>
                    </a:cubicBezTo>
                    <a:lnTo>
                      <a:pt x="0" y="416439"/>
                    </a:lnTo>
                    <a:cubicBezTo>
                      <a:pt x="0" y="427833"/>
                      <a:pt x="7918" y="432467"/>
                      <a:pt x="17766" y="426771"/>
                    </a:cubicBezTo>
                    <a:lnTo>
                      <a:pt x="417502" y="196005"/>
                    </a:lnTo>
                    <a:cubicBezTo>
                      <a:pt x="428056" y="189111"/>
                      <a:pt x="434689" y="177592"/>
                      <a:pt x="435365" y="165011"/>
                    </a:cubicBezTo>
                    <a:lnTo>
                      <a:pt x="435365" y="12937"/>
                    </a:lnTo>
                    <a:cubicBezTo>
                      <a:pt x="435462" y="1544"/>
                      <a:pt x="427930" y="-3477"/>
                      <a:pt x="417599" y="260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25" name="Freeform: Shape 38"/>
              <p:cNvSpPr/>
              <p:nvPr/>
            </p:nvSpPr>
            <p:spPr>
              <a:xfrm>
                <a:off x="3559886" y="2913856"/>
                <a:ext cx="368452" cy="235925"/>
              </a:xfrm>
              <a:custGeom>
                <a:avLst/>
                <a:gdLst>
                  <a:gd name="connsiteX0" fmla="*/ 368453 w 368452"/>
                  <a:gd name="connsiteY0" fmla="*/ 11561 h 235925"/>
                  <a:gd name="connsiteX1" fmla="*/ 350590 w 368452"/>
                  <a:gd name="connsiteY1" fmla="*/ 41203 h 235925"/>
                  <a:gd name="connsiteX2" fmla="*/ 17863 w 368452"/>
                  <a:gd name="connsiteY2" fmla="*/ 233347 h 235925"/>
                  <a:gd name="connsiteX3" fmla="*/ 0 w 368452"/>
                  <a:gd name="connsiteY3" fmla="*/ 224271 h 235925"/>
                  <a:gd name="connsiteX4" fmla="*/ 17863 w 368452"/>
                  <a:gd name="connsiteY4" fmla="*/ 194629 h 235925"/>
                  <a:gd name="connsiteX5" fmla="*/ 350590 w 368452"/>
                  <a:gd name="connsiteY5" fmla="*/ 2582 h 235925"/>
                  <a:gd name="connsiteX6" fmla="*/ 368453 w 368452"/>
                  <a:gd name="connsiteY6" fmla="*/ 11561 h 23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8452" h="235925">
                    <a:moveTo>
                      <a:pt x="368453" y="11561"/>
                    </a:moveTo>
                    <a:cubicBezTo>
                      <a:pt x="367506" y="23708"/>
                      <a:pt x="360883" y="34696"/>
                      <a:pt x="350590" y="41203"/>
                    </a:cubicBezTo>
                    <a:lnTo>
                      <a:pt x="17863" y="233347"/>
                    </a:lnTo>
                    <a:cubicBezTo>
                      <a:pt x="8207" y="239044"/>
                      <a:pt x="0" y="234989"/>
                      <a:pt x="0" y="224271"/>
                    </a:cubicBezTo>
                    <a:cubicBezTo>
                      <a:pt x="946" y="212124"/>
                      <a:pt x="7570" y="201136"/>
                      <a:pt x="17863" y="194629"/>
                    </a:cubicBezTo>
                    <a:lnTo>
                      <a:pt x="350590" y="2582"/>
                    </a:lnTo>
                    <a:cubicBezTo>
                      <a:pt x="360439" y="-3115"/>
                      <a:pt x="368453" y="940"/>
                      <a:pt x="368453" y="1156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26" name="Freeform: Shape 39"/>
              <p:cNvSpPr/>
              <p:nvPr/>
            </p:nvSpPr>
            <p:spPr>
              <a:xfrm>
                <a:off x="3559886" y="2991196"/>
                <a:ext cx="368452" cy="235925"/>
              </a:xfrm>
              <a:custGeom>
                <a:avLst/>
                <a:gdLst>
                  <a:gd name="connsiteX0" fmla="*/ 368453 w 368452"/>
                  <a:gd name="connsiteY0" fmla="*/ 11561 h 235925"/>
                  <a:gd name="connsiteX1" fmla="*/ 350590 w 368452"/>
                  <a:gd name="connsiteY1" fmla="*/ 41203 h 235925"/>
                  <a:gd name="connsiteX2" fmla="*/ 17863 w 368452"/>
                  <a:gd name="connsiteY2" fmla="*/ 233347 h 235925"/>
                  <a:gd name="connsiteX3" fmla="*/ 0 w 368452"/>
                  <a:gd name="connsiteY3" fmla="*/ 224271 h 235925"/>
                  <a:gd name="connsiteX4" fmla="*/ 17863 w 368452"/>
                  <a:gd name="connsiteY4" fmla="*/ 194629 h 235925"/>
                  <a:gd name="connsiteX5" fmla="*/ 350590 w 368452"/>
                  <a:gd name="connsiteY5" fmla="*/ 2582 h 235925"/>
                  <a:gd name="connsiteX6" fmla="*/ 368453 w 368452"/>
                  <a:gd name="connsiteY6" fmla="*/ 11561 h 23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8452" h="235925">
                    <a:moveTo>
                      <a:pt x="368453" y="11561"/>
                    </a:moveTo>
                    <a:cubicBezTo>
                      <a:pt x="367506" y="23708"/>
                      <a:pt x="360883" y="34696"/>
                      <a:pt x="350590" y="41203"/>
                    </a:cubicBezTo>
                    <a:lnTo>
                      <a:pt x="17863" y="233347"/>
                    </a:lnTo>
                    <a:cubicBezTo>
                      <a:pt x="8207" y="239044"/>
                      <a:pt x="0" y="234989"/>
                      <a:pt x="0" y="224271"/>
                    </a:cubicBezTo>
                    <a:cubicBezTo>
                      <a:pt x="946" y="212125"/>
                      <a:pt x="7570" y="201137"/>
                      <a:pt x="17863" y="194629"/>
                    </a:cubicBezTo>
                    <a:lnTo>
                      <a:pt x="350590" y="2582"/>
                    </a:lnTo>
                    <a:cubicBezTo>
                      <a:pt x="360439" y="-3115"/>
                      <a:pt x="368453" y="940"/>
                      <a:pt x="368453" y="1156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27" name="Freeform: Shape 40"/>
              <p:cNvSpPr/>
              <p:nvPr/>
            </p:nvSpPr>
            <p:spPr>
              <a:xfrm>
                <a:off x="3727022" y="2991196"/>
                <a:ext cx="201316" cy="146930"/>
              </a:xfrm>
              <a:custGeom>
                <a:avLst/>
                <a:gdLst>
                  <a:gd name="connsiteX0" fmla="*/ 183454 w 201316"/>
                  <a:gd name="connsiteY0" fmla="*/ 2582 h 146930"/>
                  <a:gd name="connsiteX1" fmla="*/ 0 w 201316"/>
                  <a:gd name="connsiteY1" fmla="*/ 108309 h 146930"/>
                  <a:gd name="connsiteX2" fmla="*/ 0 w 201316"/>
                  <a:gd name="connsiteY2" fmla="*/ 146931 h 146930"/>
                  <a:gd name="connsiteX3" fmla="*/ 183454 w 201316"/>
                  <a:gd name="connsiteY3" fmla="*/ 41203 h 146930"/>
                  <a:gd name="connsiteX4" fmla="*/ 201316 w 201316"/>
                  <a:gd name="connsiteY4" fmla="*/ 11561 h 146930"/>
                  <a:gd name="connsiteX5" fmla="*/ 183454 w 201316"/>
                  <a:gd name="connsiteY5" fmla="*/ 2582 h 146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316" h="146930">
                    <a:moveTo>
                      <a:pt x="183454" y="2582"/>
                    </a:moveTo>
                    <a:lnTo>
                      <a:pt x="0" y="108309"/>
                    </a:lnTo>
                    <a:lnTo>
                      <a:pt x="0" y="146931"/>
                    </a:lnTo>
                    <a:lnTo>
                      <a:pt x="183454" y="41203"/>
                    </a:lnTo>
                    <a:cubicBezTo>
                      <a:pt x="193747" y="34696"/>
                      <a:pt x="200370" y="23708"/>
                      <a:pt x="201316" y="11561"/>
                    </a:cubicBezTo>
                    <a:cubicBezTo>
                      <a:pt x="201316" y="940"/>
                      <a:pt x="193303" y="-3115"/>
                      <a:pt x="183454" y="258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28" name="Freeform: Shape 41"/>
              <p:cNvSpPr/>
              <p:nvPr/>
            </p:nvSpPr>
            <p:spPr>
              <a:xfrm>
                <a:off x="3526382" y="3126690"/>
                <a:ext cx="435365" cy="428980"/>
              </a:xfrm>
              <a:custGeom>
                <a:avLst/>
                <a:gdLst>
                  <a:gd name="connsiteX0" fmla="*/ 417599 w 435365"/>
                  <a:gd name="connsiteY0" fmla="*/ 2456 h 428980"/>
                  <a:gd name="connsiteX1" fmla="*/ 17863 w 435365"/>
                  <a:gd name="connsiteY1" fmla="*/ 233222 h 428980"/>
                  <a:gd name="connsiteX2" fmla="*/ 0 w 435365"/>
                  <a:gd name="connsiteY2" fmla="*/ 264120 h 428980"/>
                  <a:gd name="connsiteX3" fmla="*/ 0 w 435365"/>
                  <a:gd name="connsiteY3" fmla="*/ 416290 h 428980"/>
                  <a:gd name="connsiteX4" fmla="*/ 17766 w 435365"/>
                  <a:gd name="connsiteY4" fmla="*/ 426524 h 428980"/>
                  <a:gd name="connsiteX5" fmla="*/ 417502 w 435365"/>
                  <a:gd name="connsiteY5" fmla="*/ 195759 h 428980"/>
                  <a:gd name="connsiteX6" fmla="*/ 435365 w 435365"/>
                  <a:gd name="connsiteY6" fmla="*/ 164861 h 428980"/>
                  <a:gd name="connsiteX7" fmla="*/ 435365 w 435365"/>
                  <a:gd name="connsiteY7" fmla="*/ 12691 h 428980"/>
                  <a:gd name="connsiteX8" fmla="*/ 417599 w 435365"/>
                  <a:gd name="connsiteY8" fmla="*/ 2456 h 428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5365" h="428980">
                    <a:moveTo>
                      <a:pt x="417599" y="2456"/>
                    </a:moveTo>
                    <a:lnTo>
                      <a:pt x="17863" y="233222"/>
                    </a:lnTo>
                    <a:cubicBezTo>
                      <a:pt x="7329" y="240087"/>
                      <a:pt x="695" y="251567"/>
                      <a:pt x="0" y="264120"/>
                    </a:cubicBezTo>
                    <a:lnTo>
                      <a:pt x="0" y="416290"/>
                    </a:lnTo>
                    <a:cubicBezTo>
                      <a:pt x="0" y="427683"/>
                      <a:pt x="7918" y="432221"/>
                      <a:pt x="17766" y="426524"/>
                    </a:cubicBezTo>
                    <a:lnTo>
                      <a:pt x="417502" y="195759"/>
                    </a:lnTo>
                    <a:cubicBezTo>
                      <a:pt x="428036" y="188894"/>
                      <a:pt x="434670" y="177413"/>
                      <a:pt x="435365" y="164861"/>
                    </a:cubicBezTo>
                    <a:lnTo>
                      <a:pt x="435365" y="12691"/>
                    </a:lnTo>
                    <a:cubicBezTo>
                      <a:pt x="435462" y="1298"/>
                      <a:pt x="427930" y="-3240"/>
                      <a:pt x="417599" y="245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29" name="Freeform: Shape 42"/>
              <p:cNvSpPr/>
              <p:nvPr/>
            </p:nvSpPr>
            <p:spPr>
              <a:xfrm>
                <a:off x="3559886" y="3184544"/>
                <a:ext cx="368452" cy="235934"/>
              </a:xfrm>
              <a:custGeom>
                <a:avLst/>
                <a:gdLst>
                  <a:gd name="connsiteX0" fmla="*/ 368453 w 368452"/>
                  <a:gd name="connsiteY0" fmla="*/ 11612 h 235934"/>
                  <a:gd name="connsiteX1" fmla="*/ 350590 w 368452"/>
                  <a:gd name="connsiteY1" fmla="*/ 41254 h 235934"/>
                  <a:gd name="connsiteX2" fmla="*/ 17863 w 368452"/>
                  <a:gd name="connsiteY2" fmla="*/ 233398 h 235934"/>
                  <a:gd name="connsiteX3" fmla="*/ 0 w 368452"/>
                  <a:gd name="connsiteY3" fmla="*/ 224322 h 235934"/>
                  <a:gd name="connsiteX4" fmla="*/ 17863 w 368452"/>
                  <a:gd name="connsiteY4" fmla="*/ 194680 h 235934"/>
                  <a:gd name="connsiteX5" fmla="*/ 350590 w 368452"/>
                  <a:gd name="connsiteY5" fmla="*/ 2536 h 235934"/>
                  <a:gd name="connsiteX6" fmla="*/ 368453 w 368452"/>
                  <a:gd name="connsiteY6" fmla="*/ 11612 h 23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8452" h="235934">
                    <a:moveTo>
                      <a:pt x="368453" y="11612"/>
                    </a:moveTo>
                    <a:cubicBezTo>
                      <a:pt x="367506" y="23759"/>
                      <a:pt x="360883" y="34747"/>
                      <a:pt x="350590" y="41254"/>
                    </a:cubicBezTo>
                    <a:lnTo>
                      <a:pt x="17863" y="233398"/>
                    </a:lnTo>
                    <a:cubicBezTo>
                      <a:pt x="8207" y="238998"/>
                      <a:pt x="0" y="235040"/>
                      <a:pt x="0" y="224322"/>
                    </a:cubicBezTo>
                    <a:cubicBezTo>
                      <a:pt x="946" y="212176"/>
                      <a:pt x="7570" y="201188"/>
                      <a:pt x="17863" y="194680"/>
                    </a:cubicBezTo>
                    <a:lnTo>
                      <a:pt x="350590" y="2536"/>
                    </a:lnTo>
                    <a:cubicBezTo>
                      <a:pt x="360439" y="-3064"/>
                      <a:pt x="368453" y="895"/>
                      <a:pt x="368453" y="1161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30" name="Freeform: Shape 43"/>
              <p:cNvSpPr/>
              <p:nvPr/>
            </p:nvSpPr>
            <p:spPr>
              <a:xfrm>
                <a:off x="3559886" y="3261916"/>
                <a:ext cx="368452" cy="235944"/>
              </a:xfrm>
              <a:custGeom>
                <a:avLst/>
                <a:gdLst>
                  <a:gd name="connsiteX0" fmla="*/ 368453 w 368452"/>
                  <a:gd name="connsiteY0" fmla="*/ 11580 h 235944"/>
                  <a:gd name="connsiteX1" fmla="*/ 350590 w 368452"/>
                  <a:gd name="connsiteY1" fmla="*/ 41222 h 235944"/>
                  <a:gd name="connsiteX2" fmla="*/ 17863 w 368452"/>
                  <a:gd name="connsiteY2" fmla="*/ 233366 h 235944"/>
                  <a:gd name="connsiteX3" fmla="*/ 0 w 368452"/>
                  <a:gd name="connsiteY3" fmla="*/ 224290 h 235944"/>
                  <a:gd name="connsiteX4" fmla="*/ 17863 w 368452"/>
                  <a:gd name="connsiteY4" fmla="*/ 194648 h 235944"/>
                  <a:gd name="connsiteX5" fmla="*/ 350590 w 368452"/>
                  <a:gd name="connsiteY5" fmla="*/ 2601 h 235944"/>
                  <a:gd name="connsiteX6" fmla="*/ 368453 w 368452"/>
                  <a:gd name="connsiteY6" fmla="*/ 11580 h 23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8452" h="235944">
                    <a:moveTo>
                      <a:pt x="368453" y="11580"/>
                    </a:moveTo>
                    <a:cubicBezTo>
                      <a:pt x="367506" y="23727"/>
                      <a:pt x="360883" y="34715"/>
                      <a:pt x="350590" y="41222"/>
                    </a:cubicBezTo>
                    <a:lnTo>
                      <a:pt x="17863" y="233366"/>
                    </a:lnTo>
                    <a:cubicBezTo>
                      <a:pt x="8207" y="239063"/>
                      <a:pt x="0" y="235008"/>
                      <a:pt x="0" y="224290"/>
                    </a:cubicBezTo>
                    <a:cubicBezTo>
                      <a:pt x="946" y="212143"/>
                      <a:pt x="7570" y="201156"/>
                      <a:pt x="17863" y="194648"/>
                    </a:cubicBezTo>
                    <a:lnTo>
                      <a:pt x="350590" y="2601"/>
                    </a:lnTo>
                    <a:cubicBezTo>
                      <a:pt x="360439" y="-3096"/>
                      <a:pt x="368453" y="863"/>
                      <a:pt x="368453" y="1158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31" name="Freeform: Shape 44"/>
              <p:cNvSpPr/>
              <p:nvPr/>
            </p:nvSpPr>
            <p:spPr>
              <a:xfrm>
                <a:off x="3660400" y="3261902"/>
                <a:ext cx="267939" cy="185586"/>
              </a:xfrm>
              <a:custGeom>
                <a:avLst/>
                <a:gdLst>
                  <a:gd name="connsiteX0" fmla="*/ 250076 w 267939"/>
                  <a:gd name="connsiteY0" fmla="*/ 2615 h 185586"/>
                  <a:gd name="connsiteX1" fmla="*/ 0 w 267939"/>
                  <a:gd name="connsiteY1" fmla="*/ 146964 h 185586"/>
                  <a:gd name="connsiteX2" fmla="*/ 0 w 267939"/>
                  <a:gd name="connsiteY2" fmla="*/ 185586 h 185586"/>
                  <a:gd name="connsiteX3" fmla="*/ 250076 w 267939"/>
                  <a:gd name="connsiteY3" fmla="*/ 40754 h 185586"/>
                  <a:gd name="connsiteX4" fmla="*/ 267939 w 267939"/>
                  <a:gd name="connsiteY4" fmla="*/ 11112 h 185586"/>
                  <a:gd name="connsiteX5" fmla="*/ 250076 w 267939"/>
                  <a:gd name="connsiteY5" fmla="*/ 2615 h 185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7939" h="185586">
                    <a:moveTo>
                      <a:pt x="250076" y="2615"/>
                    </a:moveTo>
                    <a:lnTo>
                      <a:pt x="0" y="146964"/>
                    </a:lnTo>
                    <a:lnTo>
                      <a:pt x="0" y="185586"/>
                    </a:lnTo>
                    <a:lnTo>
                      <a:pt x="250076" y="40754"/>
                    </a:lnTo>
                    <a:cubicBezTo>
                      <a:pt x="260369" y="34246"/>
                      <a:pt x="266993" y="23258"/>
                      <a:pt x="267939" y="11112"/>
                    </a:cubicBezTo>
                    <a:cubicBezTo>
                      <a:pt x="267939" y="877"/>
                      <a:pt x="259925" y="-3082"/>
                      <a:pt x="250076" y="2615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32" name="Freeform: Shape 45"/>
              <p:cNvSpPr/>
              <p:nvPr/>
            </p:nvSpPr>
            <p:spPr>
              <a:xfrm>
                <a:off x="3342252" y="2292686"/>
                <a:ext cx="66912" cy="975699"/>
              </a:xfrm>
              <a:custGeom>
                <a:avLst/>
                <a:gdLst>
                  <a:gd name="connsiteX0" fmla="*/ 33504 w 66912"/>
                  <a:gd name="connsiteY0" fmla="*/ 4353 h 975699"/>
                  <a:gd name="connsiteX1" fmla="*/ 0 w 66912"/>
                  <a:gd name="connsiteY1" fmla="*/ 26174 h 975699"/>
                  <a:gd name="connsiteX2" fmla="*/ 0 w 66912"/>
                  <a:gd name="connsiteY2" fmla="*/ 910711 h 975699"/>
                  <a:gd name="connsiteX3" fmla="*/ 33504 w 66912"/>
                  <a:gd name="connsiteY3" fmla="*/ 971347 h 975699"/>
                  <a:gd name="connsiteX4" fmla="*/ 66913 w 66912"/>
                  <a:gd name="connsiteY4" fmla="*/ 949526 h 975699"/>
                  <a:gd name="connsiteX5" fmla="*/ 66913 w 66912"/>
                  <a:gd name="connsiteY5" fmla="*/ 64989 h 975699"/>
                  <a:gd name="connsiteX6" fmla="*/ 33504 w 66912"/>
                  <a:gd name="connsiteY6" fmla="*/ 4353 h 975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912" h="975699">
                    <a:moveTo>
                      <a:pt x="33504" y="4353"/>
                    </a:moveTo>
                    <a:cubicBezTo>
                      <a:pt x="14966" y="-6365"/>
                      <a:pt x="0" y="3387"/>
                      <a:pt x="0" y="26174"/>
                    </a:cubicBezTo>
                    <a:lnTo>
                      <a:pt x="0" y="910711"/>
                    </a:lnTo>
                    <a:cubicBezTo>
                      <a:pt x="966" y="935081"/>
                      <a:pt x="13392" y="957559"/>
                      <a:pt x="33504" y="971347"/>
                    </a:cubicBezTo>
                    <a:cubicBezTo>
                      <a:pt x="51946" y="982065"/>
                      <a:pt x="66913" y="972313"/>
                      <a:pt x="66913" y="949526"/>
                    </a:cubicBezTo>
                    <a:lnTo>
                      <a:pt x="66913" y="64989"/>
                    </a:lnTo>
                    <a:cubicBezTo>
                      <a:pt x="65966" y="40638"/>
                      <a:pt x="53578" y="18160"/>
                      <a:pt x="33504" y="4353"/>
                    </a:cubicBezTo>
                    <a:close/>
                  </a:path>
                </a:pathLst>
              </a:custGeom>
              <a:solidFill>
                <a:srgbClr val="37474F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33" name="Freeform: Shape 46"/>
              <p:cNvSpPr/>
              <p:nvPr/>
            </p:nvSpPr>
            <p:spPr>
              <a:xfrm>
                <a:off x="3358956" y="2314056"/>
                <a:ext cx="33504" cy="932516"/>
              </a:xfrm>
              <a:custGeom>
                <a:avLst/>
                <a:gdLst>
                  <a:gd name="connsiteX0" fmla="*/ 16800 w 33504"/>
                  <a:gd name="connsiteY0" fmla="*/ 930377 h 932516"/>
                  <a:gd name="connsiteX1" fmla="*/ 0 w 33504"/>
                  <a:gd name="connsiteY1" fmla="*/ 900059 h 932516"/>
                  <a:gd name="connsiteX2" fmla="*/ 0 w 33504"/>
                  <a:gd name="connsiteY2" fmla="*/ 13108 h 932516"/>
                  <a:gd name="connsiteX3" fmla="*/ 16800 w 33504"/>
                  <a:gd name="connsiteY3" fmla="*/ 2197 h 932516"/>
                  <a:gd name="connsiteX4" fmla="*/ 33504 w 33504"/>
                  <a:gd name="connsiteY4" fmla="*/ 32419 h 932516"/>
                  <a:gd name="connsiteX5" fmla="*/ 33504 w 33504"/>
                  <a:gd name="connsiteY5" fmla="*/ 919466 h 932516"/>
                  <a:gd name="connsiteX6" fmla="*/ 16800 w 33504"/>
                  <a:gd name="connsiteY6" fmla="*/ 930377 h 93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04" h="932516">
                    <a:moveTo>
                      <a:pt x="16800" y="930377"/>
                    </a:moveTo>
                    <a:cubicBezTo>
                      <a:pt x="6720" y="923493"/>
                      <a:pt x="492" y="912254"/>
                      <a:pt x="0" y="900059"/>
                    </a:cubicBezTo>
                    <a:lnTo>
                      <a:pt x="0" y="13108"/>
                    </a:lnTo>
                    <a:cubicBezTo>
                      <a:pt x="0" y="1714"/>
                      <a:pt x="7531" y="-3210"/>
                      <a:pt x="16800" y="2197"/>
                    </a:cubicBezTo>
                    <a:cubicBezTo>
                      <a:pt x="26813" y="9082"/>
                      <a:pt x="33002" y="20282"/>
                      <a:pt x="33504" y="32419"/>
                    </a:cubicBezTo>
                    <a:lnTo>
                      <a:pt x="33504" y="919466"/>
                    </a:lnTo>
                    <a:cubicBezTo>
                      <a:pt x="33504" y="930763"/>
                      <a:pt x="25684" y="935688"/>
                      <a:pt x="16800" y="93037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34" name="Freeform: Shape 47"/>
              <p:cNvSpPr/>
              <p:nvPr/>
            </p:nvSpPr>
            <p:spPr>
              <a:xfrm>
                <a:off x="3358956" y="2790047"/>
                <a:ext cx="33504" cy="456523"/>
              </a:xfrm>
              <a:custGeom>
                <a:avLst/>
                <a:gdLst>
                  <a:gd name="connsiteX0" fmla="*/ 16800 w 33504"/>
                  <a:gd name="connsiteY0" fmla="*/ 454386 h 456523"/>
                  <a:gd name="connsiteX1" fmla="*/ 0 w 33504"/>
                  <a:gd name="connsiteY1" fmla="*/ 424068 h 456523"/>
                  <a:gd name="connsiteX2" fmla="*/ 0 w 33504"/>
                  <a:gd name="connsiteY2" fmla="*/ 0 h 456523"/>
                  <a:gd name="connsiteX3" fmla="*/ 33504 w 33504"/>
                  <a:gd name="connsiteY3" fmla="*/ 19311 h 456523"/>
                  <a:gd name="connsiteX4" fmla="*/ 33504 w 33504"/>
                  <a:gd name="connsiteY4" fmla="*/ 443379 h 456523"/>
                  <a:gd name="connsiteX5" fmla="*/ 16800 w 33504"/>
                  <a:gd name="connsiteY5" fmla="*/ 454386 h 456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504" h="456523">
                    <a:moveTo>
                      <a:pt x="16800" y="454386"/>
                    </a:moveTo>
                    <a:cubicBezTo>
                      <a:pt x="6720" y="447502"/>
                      <a:pt x="492" y="436263"/>
                      <a:pt x="0" y="424068"/>
                    </a:cubicBezTo>
                    <a:lnTo>
                      <a:pt x="0" y="0"/>
                    </a:lnTo>
                    <a:lnTo>
                      <a:pt x="33504" y="19311"/>
                    </a:lnTo>
                    <a:lnTo>
                      <a:pt x="33504" y="443379"/>
                    </a:lnTo>
                    <a:cubicBezTo>
                      <a:pt x="33504" y="454772"/>
                      <a:pt x="25684" y="459697"/>
                      <a:pt x="16800" y="454386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35" name="Freeform: Shape 48"/>
              <p:cNvSpPr/>
              <p:nvPr/>
            </p:nvSpPr>
            <p:spPr>
              <a:xfrm>
                <a:off x="3241739" y="2234657"/>
                <a:ext cx="67008" cy="975699"/>
              </a:xfrm>
              <a:custGeom>
                <a:avLst/>
                <a:gdLst>
                  <a:gd name="connsiteX0" fmla="*/ 33504 w 67008"/>
                  <a:gd name="connsiteY0" fmla="*/ 4353 h 975699"/>
                  <a:gd name="connsiteX1" fmla="*/ 0 w 67008"/>
                  <a:gd name="connsiteY1" fmla="*/ 26174 h 975699"/>
                  <a:gd name="connsiteX2" fmla="*/ 0 w 67008"/>
                  <a:gd name="connsiteY2" fmla="*/ 910711 h 975699"/>
                  <a:gd name="connsiteX3" fmla="*/ 33504 w 67008"/>
                  <a:gd name="connsiteY3" fmla="*/ 971347 h 975699"/>
                  <a:gd name="connsiteX4" fmla="*/ 67009 w 67008"/>
                  <a:gd name="connsiteY4" fmla="*/ 949526 h 975699"/>
                  <a:gd name="connsiteX5" fmla="*/ 67009 w 67008"/>
                  <a:gd name="connsiteY5" fmla="*/ 64989 h 975699"/>
                  <a:gd name="connsiteX6" fmla="*/ 33504 w 67008"/>
                  <a:gd name="connsiteY6" fmla="*/ 4353 h 975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008" h="975699">
                    <a:moveTo>
                      <a:pt x="33504" y="4353"/>
                    </a:moveTo>
                    <a:cubicBezTo>
                      <a:pt x="14966" y="-6365"/>
                      <a:pt x="0" y="3387"/>
                      <a:pt x="0" y="26174"/>
                    </a:cubicBezTo>
                    <a:lnTo>
                      <a:pt x="0" y="910711"/>
                    </a:lnTo>
                    <a:cubicBezTo>
                      <a:pt x="878" y="935101"/>
                      <a:pt x="13324" y="957617"/>
                      <a:pt x="33504" y="971347"/>
                    </a:cubicBezTo>
                    <a:cubicBezTo>
                      <a:pt x="51946" y="982065"/>
                      <a:pt x="67009" y="972313"/>
                      <a:pt x="67009" y="949526"/>
                    </a:cubicBezTo>
                    <a:lnTo>
                      <a:pt x="67009" y="64989"/>
                    </a:lnTo>
                    <a:cubicBezTo>
                      <a:pt x="66043" y="40618"/>
                      <a:pt x="53617" y="18141"/>
                      <a:pt x="33504" y="4353"/>
                    </a:cubicBezTo>
                    <a:close/>
                  </a:path>
                </a:pathLst>
              </a:custGeom>
              <a:solidFill>
                <a:srgbClr val="37474F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36" name="Freeform: Shape 49"/>
              <p:cNvSpPr/>
              <p:nvPr/>
            </p:nvSpPr>
            <p:spPr>
              <a:xfrm>
                <a:off x="3258442" y="2256069"/>
                <a:ext cx="33504" cy="932490"/>
              </a:xfrm>
              <a:custGeom>
                <a:avLst/>
                <a:gdLst>
                  <a:gd name="connsiteX0" fmla="*/ 16801 w 33504"/>
                  <a:gd name="connsiteY0" fmla="*/ 930335 h 932490"/>
                  <a:gd name="connsiteX1" fmla="*/ 0 w 33504"/>
                  <a:gd name="connsiteY1" fmla="*/ 900017 h 932490"/>
                  <a:gd name="connsiteX2" fmla="*/ 0 w 33504"/>
                  <a:gd name="connsiteY2" fmla="*/ 13066 h 932490"/>
                  <a:gd name="connsiteX3" fmla="*/ 16801 w 33504"/>
                  <a:gd name="connsiteY3" fmla="*/ 2155 h 932490"/>
                  <a:gd name="connsiteX4" fmla="*/ 33504 w 33504"/>
                  <a:gd name="connsiteY4" fmla="*/ 32474 h 932490"/>
                  <a:gd name="connsiteX5" fmla="*/ 33504 w 33504"/>
                  <a:gd name="connsiteY5" fmla="*/ 919424 h 932490"/>
                  <a:gd name="connsiteX6" fmla="*/ 16801 w 33504"/>
                  <a:gd name="connsiteY6" fmla="*/ 930335 h 93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04" h="932490">
                    <a:moveTo>
                      <a:pt x="16801" y="930335"/>
                    </a:moveTo>
                    <a:cubicBezTo>
                      <a:pt x="6730" y="923451"/>
                      <a:pt x="492" y="912212"/>
                      <a:pt x="0" y="900017"/>
                    </a:cubicBezTo>
                    <a:lnTo>
                      <a:pt x="0" y="13066"/>
                    </a:lnTo>
                    <a:cubicBezTo>
                      <a:pt x="0" y="1673"/>
                      <a:pt x="7531" y="-3155"/>
                      <a:pt x="16801" y="2155"/>
                    </a:cubicBezTo>
                    <a:cubicBezTo>
                      <a:pt x="26842" y="9059"/>
                      <a:pt x="33032" y="20298"/>
                      <a:pt x="33504" y="32474"/>
                    </a:cubicBezTo>
                    <a:lnTo>
                      <a:pt x="33504" y="919424"/>
                    </a:lnTo>
                    <a:cubicBezTo>
                      <a:pt x="33504" y="930818"/>
                      <a:pt x="26070" y="935646"/>
                      <a:pt x="16801" y="930335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37" name="Freeform: Shape 50"/>
              <p:cNvSpPr/>
              <p:nvPr/>
            </p:nvSpPr>
            <p:spPr>
              <a:xfrm>
                <a:off x="3141225" y="2176680"/>
                <a:ext cx="67008" cy="975647"/>
              </a:xfrm>
              <a:custGeom>
                <a:avLst/>
                <a:gdLst>
                  <a:gd name="connsiteX0" fmla="*/ 33504 w 67008"/>
                  <a:gd name="connsiteY0" fmla="*/ 4397 h 975647"/>
                  <a:gd name="connsiteX1" fmla="*/ 0 w 67008"/>
                  <a:gd name="connsiteY1" fmla="*/ 26121 h 975647"/>
                  <a:gd name="connsiteX2" fmla="*/ 0 w 67008"/>
                  <a:gd name="connsiteY2" fmla="*/ 910658 h 975647"/>
                  <a:gd name="connsiteX3" fmla="*/ 33504 w 67008"/>
                  <a:gd name="connsiteY3" fmla="*/ 971295 h 975647"/>
                  <a:gd name="connsiteX4" fmla="*/ 67009 w 67008"/>
                  <a:gd name="connsiteY4" fmla="*/ 949473 h 975647"/>
                  <a:gd name="connsiteX5" fmla="*/ 67009 w 67008"/>
                  <a:gd name="connsiteY5" fmla="*/ 65033 h 975647"/>
                  <a:gd name="connsiteX6" fmla="*/ 33504 w 67008"/>
                  <a:gd name="connsiteY6" fmla="*/ 4397 h 97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008" h="975647">
                    <a:moveTo>
                      <a:pt x="33504" y="4397"/>
                    </a:moveTo>
                    <a:cubicBezTo>
                      <a:pt x="15063" y="-6418"/>
                      <a:pt x="0" y="3431"/>
                      <a:pt x="0" y="26121"/>
                    </a:cubicBezTo>
                    <a:lnTo>
                      <a:pt x="0" y="910658"/>
                    </a:lnTo>
                    <a:cubicBezTo>
                      <a:pt x="966" y="935029"/>
                      <a:pt x="13392" y="957507"/>
                      <a:pt x="33504" y="971295"/>
                    </a:cubicBezTo>
                    <a:cubicBezTo>
                      <a:pt x="52043" y="982012"/>
                      <a:pt x="67009" y="972260"/>
                      <a:pt x="67009" y="949473"/>
                    </a:cubicBezTo>
                    <a:lnTo>
                      <a:pt x="67009" y="65033"/>
                    </a:lnTo>
                    <a:cubicBezTo>
                      <a:pt x="66130" y="40643"/>
                      <a:pt x="53684" y="18127"/>
                      <a:pt x="33504" y="4397"/>
                    </a:cubicBezTo>
                    <a:close/>
                  </a:path>
                </a:pathLst>
              </a:custGeom>
              <a:solidFill>
                <a:srgbClr val="37474F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38" name="Freeform: Shape 51"/>
              <p:cNvSpPr/>
              <p:nvPr/>
            </p:nvSpPr>
            <p:spPr>
              <a:xfrm>
                <a:off x="3158026" y="2198055"/>
                <a:ext cx="33504" cy="932516"/>
              </a:xfrm>
              <a:custGeom>
                <a:avLst/>
                <a:gdLst>
                  <a:gd name="connsiteX0" fmla="*/ 16704 w 33504"/>
                  <a:gd name="connsiteY0" fmla="*/ 930319 h 932516"/>
                  <a:gd name="connsiteX1" fmla="*/ 0 w 33504"/>
                  <a:gd name="connsiteY1" fmla="*/ 900098 h 932516"/>
                  <a:gd name="connsiteX2" fmla="*/ 0 w 33504"/>
                  <a:gd name="connsiteY2" fmla="*/ 13050 h 932516"/>
                  <a:gd name="connsiteX3" fmla="*/ 16704 w 33504"/>
                  <a:gd name="connsiteY3" fmla="*/ 2140 h 932516"/>
                  <a:gd name="connsiteX4" fmla="*/ 33504 w 33504"/>
                  <a:gd name="connsiteY4" fmla="*/ 32458 h 932516"/>
                  <a:gd name="connsiteX5" fmla="*/ 33504 w 33504"/>
                  <a:gd name="connsiteY5" fmla="*/ 919409 h 932516"/>
                  <a:gd name="connsiteX6" fmla="*/ 16704 w 33504"/>
                  <a:gd name="connsiteY6" fmla="*/ 930319 h 93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04" h="932516">
                    <a:moveTo>
                      <a:pt x="16704" y="930319"/>
                    </a:moveTo>
                    <a:cubicBezTo>
                      <a:pt x="6624" y="923503"/>
                      <a:pt x="415" y="912264"/>
                      <a:pt x="0" y="900098"/>
                    </a:cubicBezTo>
                    <a:lnTo>
                      <a:pt x="0" y="13050"/>
                    </a:lnTo>
                    <a:cubicBezTo>
                      <a:pt x="0" y="1753"/>
                      <a:pt x="7435" y="-3171"/>
                      <a:pt x="16704" y="2140"/>
                    </a:cubicBezTo>
                    <a:cubicBezTo>
                      <a:pt x="26775" y="9024"/>
                      <a:pt x="33012" y="20263"/>
                      <a:pt x="33504" y="32458"/>
                    </a:cubicBezTo>
                    <a:lnTo>
                      <a:pt x="33504" y="919409"/>
                    </a:lnTo>
                    <a:cubicBezTo>
                      <a:pt x="33504" y="930802"/>
                      <a:pt x="25973" y="935726"/>
                      <a:pt x="16704" y="93031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39" name="Freeform: Shape 52"/>
              <p:cNvSpPr/>
              <p:nvPr/>
            </p:nvSpPr>
            <p:spPr>
              <a:xfrm>
                <a:off x="3158026" y="2412615"/>
                <a:ext cx="33504" cy="717956"/>
              </a:xfrm>
              <a:custGeom>
                <a:avLst/>
                <a:gdLst>
                  <a:gd name="connsiteX0" fmla="*/ 16704 w 33504"/>
                  <a:gd name="connsiteY0" fmla="*/ 715759 h 717956"/>
                  <a:gd name="connsiteX1" fmla="*/ 0 w 33504"/>
                  <a:gd name="connsiteY1" fmla="*/ 685538 h 717956"/>
                  <a:gd name="connsiteX2" fmla="*/ 0 w 33504"/>
                  <a:gd name="connsiteY2" fmla="*/ 0 h 717956"/>
                  <a:gd name="connsiteX3" fmla="*/ 33504 w 33504"/>
                  <a:gd name="connsiteY3" fmla="*/ 19311 h 717956"/>
                  <a:gd name="connsiteX4" fmla="*/ 33504 w 33504"/>
                  <a:gd name="connsiteY4" fmla="*/ 704849 h 717956"/>
                  <a:gd name="connsiteX5" fmla="*/ 16704 w 33504"/>
                  <a:gd name="connsiteY5" fmla="*/ 715759 h 71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504" h="717956">
                    <a:moveTo>
                      <a:pt x="16704" y="715759"/>
                    </a:moveTo>
                    <a:cubicBezTo>
                      <a:pt x="6624" y="708943"/>
                      <a:pt x="415" y="697704"/>
                      <a:pt x="0" y="685538"/>
                    </a:cubicBezTo>
                    <a:lnTo>
                      <a:pt x="0" y="0"/>
                    </a:lnTo>
                    <a:lnTo>
                      <a:pt x="33504" y="19311"/>
                    </a:lnTo>
                    <a:lnTo>
                      <a:pt x="33504" y="704849"/>
                    </a:lnTo>
                    <a:cubicBezTo>
                      <a:pt x="33504" y="716242"/>
                      <a:pt x="25973" y="721167"/>
                      <a:pt x="16704" y="715759"/>
                    </a:cubicBezTo>
                    <a:close/>
                  </a:path>
                </a:pathLst>
              </a:custGeom>
              <a:solidFill>
                <a:srgbClr val="52DBFB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40" name="Freeform: Shape 53"/>
              <p:cNvSpPr/>
              <p:nvPr/>
            </p:nvSpPr>
            <p:spPr>
              <a:xfrm>
                <a:off x="3040809" y="2118695"/>
                <a:ext cx="66912" cy="975603"/>
              </a:xfrm>
              <a:custGeom>
                <a:avLst/>
                <a:gdLst>
                  <a:gd name="connsiteX0" fmla="*/ 33504 w 66912"/>
                  <a:gd name="connsiteY0" fmla="*/ 4353 h 975603"/>
                  <a:gd name="connsiteX1" fmla="*/ 0 w 66912"/>
                  <a:gd name="connsiteY1" fmla="*/ 26174 h 975603"/>
                  <a:gd name="connsiteX2" fmla="*/ 0 w 66912"/>
                  <a:gd name="connsiteY2" fmla="*/ 910614 h 975603"/>
                  <a:gd name="connsiteX3" fmla="*/ 33504 w 66912"/>
                  <a:gd name="connsiteY3" fmla="*/ 971251 h 975603"/>
                  <a:gd name="connsiteX4" fmla="*/ 66912 w 66912"/>
                  <a:gd name="connsiteY4" fmla="*/ 949429 h 975603"/>
                  <a:gd name="connsiteX5" fmla="*/ 66912 w 66912"/>
                  <a:gd name="connsiteY5" fmla="*/ 64989 h 975603"/>
                  <a:gd name="connsiteX6" fmla="*/ 33504 w 66912"/>
                  <a:gd name="connsiteY6" fmla="*/ 4353 h 975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912" h="975603">
                    <a:moveTo>
                      <a:pt x="33504" y="4353"/>
                    </a:moveTo>
                    <a:cubicBezTo>
                      <a:pt x="14966" y="-6365"/>
                      <a:pt x="0" y="3387"/>
                      <a:pt x="0" y="26174"/>
                    </a:cubicBezTo>
                    <a:lnTo>
                      <a:pt x="0" y="910614"/>
                    </a:lnTo>
                    <a:cubicBezTo>
                      <a:pt x="878" y="935004"/>
                      <a:pt x="13324" y="957521"/>
                      <a:pt x="33504" y="971251"/>
                    </a:cubicBezTo>
                    <a:cubicBezTo>
                      <a:pt x="51946" y="981968"/>
                      <a:pt x="66912" y="972216"/>
                      <a:pt x="66912" y="949429"/>
                    </a:cubicBezTo>
                    <a:lnTo>
                      <a:pt x="66912" y="64989"/>
                    </a:lnTo>
                    <a:cubicBezTo>
                      <a:pt x="65966" y="40638"/>
                      <a:pt x="53578" y="18160"/>
                      <a:pt x="33504" y="4353"/>
                    </a:cubicBezTo>
                    <a:close/>
                  </a:path>
                </a:pathLst>
              </a:custGeom>
              <a:solidFill>
                <a:srgbClr val="37474F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41" name="Freeform: Shape 54"/>
              <p:cNvSpPr/>
              <p:nvPr/>
            </p:nvSpPr>
            <p:spPr>
              <a:xfrm>
                <a:off x="3057512" y="2140028"/>
                <a:ext cx="33504" cy="932514"/>
              </a:xfrm>
              <a:custGeom>
                <a:avLst/>
                <a:gdLst>
                  <a:gd name="connsiteX0" fmla="*/ 16800 w 33504"/>
                  <a:gd name="connsiteY0" fmla="*/ 930317 h 932514"/>
                  <a:gd name="connsiteX1" fmla="*/ 0 w 33504"/>
                  <a:gd name="connsiteY1" fmla="*/ 900096 h 932514"/>
                  <a:gd name="connsiteX2" fmla="*/ 0 w 33504"/>
                  <a:gd name="connsiteY2" fmla="*/ 13145 h 932514"/>
                  <a:gd name="connsiteX3" fmla="*/ 16800 w 33504"/>
                  <a:gd name="connsiteY3" fmla="*/ 2138 h 932514"/>
                  <a:gd name="connsiteX4" fmla="*/ 33504 w 33504"/>
                  <a:gd name="connsiteY4" fmla="*/ 32456 h 932514"/>
                  <a:gd name="connsiteX5" fmla="*/ 33504 w 33504"/>
                  <a:gd name="connsiteY5" fmla="*/ 919407 h 932514"/>
                  <a:gd name="connsiteX6" fmla="*/ 16800 w 33504"/>
                  <a:gd name="connsiteY6" fmla="*/ 930317 h 93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04" h="932514">
                    <a:moveTo>
                      <a:pt x="16800" y="930317"/>
                    </a:moveTo>
                    <a:cubicBezTo>
                      <a:pt x="6749" y="923452"/>
                      <a:pt x="522" y="912252"/>
                      <a:pt x="0" y="900096"/>
                    </a:cubicBezTo>
                    <a:lnTo>
                      <a:pt x="0" y="13145"/>
                    </a:lnTo>
                    <a:cubicBezTo>
                      <a:pt x="0" y="1751"/>
                      <a:pt x="7531" y="-3173"/>
                      <a:pt x="16800" y="2138"/>
                    </a:cubicBezTo>
                    <a:cubicBezTo>
                      <a:pt x="26842" y="9041"/>
                      <a:pt x="33031" y="20280"/>
                      <a:pt x="33504" y="32456"/>
                    </a:cubicBezTo>
                    <a:lnTo>
                      <a:pt x="33504" y="919407"/>
                    </a:lnTo>
                    <a:cubicBezTo>
                      <a:pt x="33504" y="930800"/>
                      <a:pt x="25973" y="935724"/>
                      <a:pt x="16800" y="93031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42" name="Freeform: Shape 55"/>
              <p:cNvSpPr/>
              <p:nvPr/>
            </p:nvSpPr>
            <p:spPr>
              <a:xfrm>
                <a:off x="3057512" y="2890367"/>
                <a:ext cx="33504" cy="182173"/>
              </a:xfrm>
              <a:custGeom>
                <a:avLst/>
                <a:gdLst>
                  <a:gd name="connsiteX0" fmla="*/ 16800 w 33504"/>
                  <a:gd name="connsiteY0" fmla="*/ 179978 h 182173"/>
                  <a:gd name="connsiteX1" fmla="*/ 0 w 33504"/>
                  <a:gd name="connsiteY1" fmla="*/ 149756 h 182173"/>
                  <a:gd name="connsiteX2" fmla="*/ 0 w 33504"/>
                  <a:gd name="connsiteY2" fmla="*/ 0 h 182173"/>
                  <a:gd name="connsiteX3" fmla="*/ 33504 w 33504"/>
                  <a:gd name="connsiteY3" fmla="*/ 19311 h 182173"/>
                  <a:gd name="connsiteX4" fmla="*/ 33504 w 33504"/>
                  <a:gd name="connsiteY4" fmla="*/ 168971 h 182173"/>
                  <a:gd name="connsiteX5" fmla="*/ 16800 w 33504"/>
                  <a:gd name="connsiteY5" fmla="*/ 179978 h 18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504" h="182173">
                    <a:moveTo>
                      <a:pt x="16800" y="179978"/>
                    </a:moveTo>
                    <a:cubicBezTo>
                      <a:pt x="6749" y="173113"/>
                      <a:pt x="522" y="161912"/>
                      <a:pt x="0" y="149756"/>
                    </a:cubicBezTo>
                    <a:lnTo>
                      <a:pt x="0" y="0"/>
                    </a:lnTo>
                    <a:lnTo>
                      <a:pt x="33504" y="19311"/>
                    </a:lnTo>
                    <a:lnTo>
                      <a:pt x="33504" y="168971"/>
                    </a:lnTo>
                    <a:cubicBezTo>
                      <a:pt x="33504" y="180461"/>
                      <a:pt x="25973" y="185385"/>
                      <a:pt x="16800" y="179978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43" name="Freeform: Shape 56"/>
              <p:cNvSpPr/>
              <p:nvPr/>
            </p:nvSpPr>
            <p:spPr>
              <a:xfrm>
                <a:off x="2940295" y="2060666"/>
                <a:ext cx="67008" cy="975647"/>
              </a:xfrm>
              <a:custGeom>
                <a:avLst/>
                <a:gdLst>
                  <a:gd name="connsiteX0" fmla="*/ 33504 w 67008"/>
                  <a:gd name="connsiteY0" fmla="*/ 4353 h 975647"/>
                  <a:gd name="connsiteX1" fmla="*/ 0 w 67008"/>
                  <a:gd name="connsiteY1" fmla="*/ 26174 h 975647"/>
                  <a:gd name="connsiteX2" fmla="*/ 0 w 67008"/>
                  <a:gd name="connsiteY2" fmla="*/ 910615 h 975647"/>
                  <a:gd name="connsiteX3" fmla="*/ 33504 w 67008"/>
                  <a:gd name="connsiteY3" fmla="*/ 971251 h 975647"/>
                  <a:gd name="connsiteX4" fmla="*/ 67009 w 67008"/>
                  <a:gd name="connsiteY4" fmla="*/ 949526 h 975647"/>
                  <a:gd name="connsiteX5" fmla="*/ 67009 w 67008"/>
                  <a:gd name="connsiteY5" fmla="*/ 64989 h 975647"/>
                  <a:gd name="connsiteX6" fmla="*/ 33504 w 67008"/>
                  <a:gd name="connsiteY6" fmla="*/ 4353 h 97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008" h="975647">
                    <a:moveTo>
                      <a:pt x="33504" y="4353"/>
                    </a:moveTo>
                    <a:cubicBezTo>
                      <a:pt x="14966" y="-6365"/>
                      <a:pt x="0" y="3387"/>
                      <a:pt x="0" y="26174"/>
                    </a:cubicBezTo>
                    <a:lnTo>
                      <a:pt x="0" y="910615"/>
                    </a:lnTo>
                    <a:cubicBezTo>
                      <a:pt x="879" y="935004"/>
                      <a:pt x="13324" y="957521"/>
                      <a:pt x="33504" y="971251"/>
                    </a:cubicBezTo>
                    <a:cubicBezTo>
                      <a:pt x="51946" y="982065"/>
                      <a:pt x="67009" y="972216"/>
                      <a:pt x="67009" y="949526"/>
                    </a:cubicBezTo>
                    <a:lnTo>
                      <a:pt x="67009" y="64989"/>
                    </a:lnTo>
                    <a:cubicBezTo>
                      <a:pt x="66043" y="40619"/>
                      <a:pt x="53617" y="18141"/>
                      <a:pt x="33504" y="4353"/>
                    </a:cubicBezTo>
                    <a:close/>
                  </a:path>
                </a:pathLst>
              </a:custGeom>
              <a:solidFill>
                <a:srgbClr val="37474F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44" name="Freeform: Shape 57"/>
              <p:cNvSpPr/>
              <p:nvPr/>
            </p:nvSpPr>
            <p:spPr>
              <a:xfrm>
                <a:off x="2956999" y="2082035"/>
                <a:ext cx="33504" cy="932514"/>
              </a:xfrm>
              <a:custGeom>
                <a:avLst/>
                <a:gdLst>
                  <a:gd name="connsiteX0" fmla="*/ 16801 w 33504"/>
                  <a:gd name="connsiteY0" fmla="*/ 930377 h 932514"/>
                  <a:gd name="connsiteX1" fmla="*/ 0 w 33504"/>
                  <a:gd name="connsiteY1" fmla="*/ 900059 h 932514"/>
                  <a:gd name="connsiteX2" fmla="*/ 0 w 33504"/>
                  <a:gd name="connsiteY2" fmla="*/ 13108 h 932514"/>
                  <a:gd name="connsiteX3" fmla="*/ 16801 w 33504"/>
                  <a:gd name="connsiteY3" fmla="*/ 2197 h 932514"/>
                  <a:gd name="connsiteX4" fmla="*/ 33504 w 33504"/>
                  <a:gd name="connsiteY4" fmla="*/ 32419 h 932514"/>
                  <a:gd name="connsiteX5" fmla="*/ 33504 w 33504"/>
                  <a:gd name="connsiteY5" fmla="*/ 919370 h 932514"/>
                  <a:gd name="connsiteX6" fmla="*/ 16801 w 33504"/>
                  <a:gd name="connsiteY6" fmla="*/ 930377 h 93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04" h="932514">
                    <a:moveTo>
                      <a:pt x="16801" y="930377"/>
                    </a:moveTo>
                    <a:cubicBezTo>
                      <a:pt x="6730" y="923493"/>
                      <a:pt x="492" y="912254"/>
                      <a:pt x="0" y="900059"/>
                    </a:cubicBezTo>
                    <a:lnTo>
                      <a:pt x="0" y="13108"/>
                    </a:lnTo>
                    <a:cubicBezTo>
                      <a:pt x="0" y="1714"/>
                      <a:pt x="7531" y="-3210"/>
                      <a:pt x="16801" y="2197"/>
                    </a:cubicBezTo>
                    <a:cubicBezTo>
                      <a:pt x="26881" y="9014"/>
                      <a:pt x="33089" y="20253"/>
                      <a:pt x="33504" y="32419"/>
                    </a:cubicBezTo>
                    <a:lnTo>
                      <a:pt x="33504" y="919370"/>
                    </a:lnTo>
                    <a:cubicBezTo>
                      <a:pt x="33504" y="930763"/>
                      <a:pt x="26070" y="935688"/>
                      <a:pt x="16801" y="93037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45" name="Freeform: Shape 58"/>
              <p:cNvSpPr/>
              <p:nvPr/>
            </p:nvSpPr>
            <p:spPr>
              <a:xfrm>
                <a:off x="2956999" y="2519308"/>
                <a:ext cx="33504" cy="495240"/>
              </a:xfrm>
              <a:custGeom>
                <a:avLst/>
                <a:gdLst>
                  <a:gd name="connsiteX0" fmla="*/ 16801 w 33504"/>
                  <a:gd name="connsiteY0" fmla="*/ 493105 h 495240"/>
                  <a:gd name="connsiteX1" fmla="*/ 0 w 33504"/>
                  <a:gd name="connsiteY1" fmla="*/ 462786 h 495240"/>
                  <a:gd name="connsiteX2" fmla="*/ 0 w 33504"/>
                  <a:gd name="connsiteY2" fmla="*/ 0 h 495240"/>
                  <a:gd name="connsiteX3" fmla="*/ 33504 w 33504"/>
                  <a:gd name="connsiteY3" fmla="*/ 19311 h 495240"/>
                  <a:gd name="connsiteX4" fmla="*/ 33504 w 33504"/>
                  <a:gd name="connsiteY4" fmla="*/ 482001 h 495240"/>
                  <a:gd name="connsiteX5" fmla="*/ 16801 w 33504"/>
                  <a:gd name="connsiteY5" fmla="*/ 493105 h 495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504" h="495240">
                    <a:moveTo>
                      <a:pt x="16801" y="493105"/>
                    </a:moveTo>
                    <a:cubicBezTo>
                      <a:pt x="6730" y="486220"/>
                      <a:pt x="492" y="474981"/>
                      <a:pt x="0" y="462786"/>
                    </a:cubicBezTo>
                    <a:lnTo>
                      <a:pt x="0" y="0"/>
                    </a:lnTo>
                    <a:lnTo>
                      <a:pt x="33504" y="19311"/>
                    </a:lnTo>
                    <a:lnTo>
                      <a:pt x="33504" y="482001"/>
                    </a:lnTo>
                    <a:cubicBezTo>
                      <a:pt x="33504" y="493491"/>
                      <a:pt x="26070" y="498415"/>
                      <a:pt x="16801" y="493105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46" name="Freeform: Shape 59"/>
              <p:cNvSpPr/>
              <p:nvPr/>
            </p:nvSpPr>
            <p:spPr>
              <a:xfrm>
                <a:off x="2940295" y="3115424"/>
                <a:ext cx="468869" cy="451516"/>
              </a:xfrm>
              <a:custGeom>
                <a:avLst/>
                <a:gdLst>
                  <a:gd name="connsiteX0" fmla="*/ 454579 w 468869"/>
                  <a:gd name="connsiteY0" fmla="*/ 256172 h 451516"/>
                  <a:gd name="connsiteX1" fmla="*/ 14290 w 468869"/>
                  <a:gd name="connsiteY1" fmla="*/ 1943 h 451516"/>
                  <a:gd name="connsiteX2" fmla="*/ 0 w 468869"/>
                  <a:gd name="connsiteY2" fmla="*/ 10247 h 451516"/>
                  <a:gd name="connsiteX3" fmla="*/ 0 w 468869"/>
                  <a:gd name="connsiteY3" fmla="*/ 170624 h 451516"/>
                  <a:gd name="connsiteX4" fmla="*/ 14290 w 468869"/>
                  <a:gd name="connsiteY4" fmla="*/ 195342 h 451516"/>
                  <a:gd name="connsiteX5" fmla="*/ 454579 w 468869"/>
                  <a:gd name="connsiteY5" fmla="*/ 449571 h 451516"/>
                  <a:gd name="connsiteX6" fmla="*/ 468869 w 468869"/>
                  <a:gd name="connsiteY6" fmla="*/ 441364 h 451516"/>
                  <a:gd name="connsiteX7" fmla="*/ 468869 w 468869"/>
                  <a:gd name="connsiteY7" fmla="*/ 280890 h 451516"/>
                  <a:gd name="connsiteX8" fmla="*/ 454579 w 468869"/>
                  <a:gd name="connsiteY8" fmla="*/ 256172 h 45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8869" h="451516">
                    <a:moveTo>
                      <a:pt x="454579" y="256172"/>
                    </a:moveTo>
                    <a:lnTo>
                      <a:pt x="14290" y="1943"/>
                    </a:lnTo>
                    <a:cubicBezTo>
                      <a:pt x="6373" y="-2595"/>
                      <a:pt x="0" y="1074"/>
                      <a:pt x="0" y="10247"/>
                    </a:cubicBezTo>
                    <a:lnTo>
                      <a:pt x="0" y="170624"/>
                    </a:lnTo>
                    <a:cubicBezTo>
                      <a:pt x="541" y="180676"/>
                      <a:pt x="5851" y="189858"/>
                      <a:pt x="14290" y="195342"/>
                    </a:cubicBezTo>
                    <a:lnTo>
                      <a:pt x="454579" y="449571"/>
                    </a:lnTo>
                    <a:cubicBezTo>
                      <a:pt x="462497" y="454109"/>
                      <a:pt x="468869" y="450440"/>
                      <a:pt x="468869" y="441364"/>
                    </a:cubicBezTo>
                    <a:lnTo>
                      <a:pt x="468869" y="280890"/>
                    </a:lnTo>
                    <a:cubicBezTo>
                      <a:pt x="468329" y="270838"/>
                      <a:pt x="463018" y="261656"/>
                      <a:pt x="454579" y="256172"/>
                    </a:cubicBezTo>
                    <a:close/>
                  </a:path>
                </a:pathLst>
              </a:custGeom>
              <a:solidFill>
                <a:srgbClr val="37474F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47" name="Freeform: Shape 60"/>
              <p:cNvSpPr/>
              <p:nvPr/>
            </p:nvSpPr>
            <p:spPr>
              <a:xfrm>
                <a:off x="2972641" y="3174459"/>
                <a:ext cx="404177" cy="256298"/>
              </a:xfrm>
              <a:custGeom>
                <a:avLst/>
                <a:gdLst>
                  <a:gd name="connsiteX0" fmla="*/ 404178 w 404177"/>
                  <a:gd name="connsiteY0" fmla="*/ 244738 h 256298"/>
                  <a:gd name="connsiteX1" fmla="*/ 386315 w 404177"/>
                  <a:gd name="connsiteY1" fmla="*/ 253717 h 256298"/>
                  <a:gd name="connsiteX2" fmla="*/ 17863 w 404177"/>
                  <a:gd name="connsiteY2" fmla="*/ 41297 h 256298"/>
                  <a:gd name="connsiteX3" fmla="*/ 0 w 404177"/>
                  <a:gd name="connsiteY3" fmla="*/ 11655 h 256298"/>
                  <a:gd name="connsiteX4" fmla="*/ 17863 w 404177"/>
                  <a:gd name="connsiteY4" fmla="*/ 2579 h 256298"/>
                  <a:gd name="connsiteX5" fmla="*/ 386315 w 404177"/>
                  <a:gd name="connsiteY5" fmla="*/ 214999 h 256298"/>
                  <a:gd name="connsiteX6" fmla="*/ 404178 w 404177"/>
                  <a:gd name="connsiteY6" fmla="*/ 244738 h 25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4177" h="256298">
                    <a:moveTo>
                      <a:pt x="404178" y="244738"/>
                    </a:moveTo>
                    <a:cubicBezTo>
                      <a:pt x="404178" y="255359"/>
                      <a:pt x="396164" y="259414"/>
                      <a:pt x="386315" y="253717"/>
                    </a:cubicBezTo>
                    <a:lnTo>
                      <a:pt x="17863" y="41297"/>
                    </a:lnTo>
                    <a:cubicBezTo>
                      <a:pt x="7570" y="34789"/>
                      <a:pt x="946" y="23801"/>
                      <a:pt x="0" y="11655"/>
                    </a:cubicBezTo>
                    <a:cubicBezTo>
                      <a:pt x="0" y="937"/>
                      <a:pt x="8014" y="-3118"/>
                      <a:pt x="17863" y="2579"/>
                    </a:cubicBezTo>
                    <a:lnTo>
                      <a:pt x="386315" y="214999"/>
                    </a:lnTo>
                    <a:cubicBezTo>
                      <a:pt x="396637" y="221526"/>
                      <a:pt x="403261" y="232562"/>
                      <a:pt x="404178" y="24473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48" name="Freeform: Shape 61"/>
              <p:cNvSpPr/>
              <p:nvPr/>
            </p:nvSpPr>
            <p:spPr>
              <a:xfrm>
                <a:off x="3091017" y="3235067"/>
                <a:ext cx="285801" cy="195690"/>
              </a:xfrm>
              <a:custGeom>
                <a:avLst/>
                <a:gdLst>
                  <a:gd name="connsiteX0" fmla="*/ 285802 w 285801"/>
                  <a:gd name="connsiteY0" fmla="*/ 184130 h 195690"/>
                  <a:gd name="connsiteX1" fmla="*/ 267939 w 285801"/>
                  <a:gd name="connsiteY1" fmla="*/ 193109 h 195690"/>
                  <a:gd name="connsiteX2" fmla="*/ 0 w 285801"/>
                  <a:gd name="connsiteY2" fmla="*/ 38622 h 195690"/>
                  <a:gd name="connsiteX3" fmla="*/ 0 w 285801"/>
                  <a:gd name="connsiteY3" fmla="*/ 0 h 195690"/>
                  <a:gd name="connsiteX4" fmla="*/ 267939 w 285801"/>
                  <a:gd name="connsiteY4" fmla="*/ 154487 h 195690"/>
                  <a:gd name="connsiteX5" fmla="*/ 285802 w 285801"/>
                  <a:gd name="connsiteY5" fmla="*/ 184130 h 19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801" h="195690">
                    <a:moveTo>
                      <a:pt x="285802" y="184130"/>
                    </a:moveTo>
                    <a:cubicBezTo>
                      <a:pt x="285802" y="194751"/>
                      <a:pt x="277788" y="198806"/>
                      <a:pt x="267939" y="193109"/>
                    </a:cubicBezTo>
                    <a:lnTo>
                      <a:pt x="0" y="38622"/>
                    </a:lnTo>
                    <a:lnTo>
                      <a:pt x="0" y="0"/>
                    </a:lnTo>
                    <a:lnTo>
                      <a:pt x="267939" y="154487"/>
                    </a:lnTo>
                    <a:cubicBezTo>
                      <a:pt x="278232" y="160995"/>
                      <a:pt x="284856" y="171983"/>
                      <a:pt x="285802" y="18413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49" name="Freeform: Shape 62"/>
              <p:cNvSpPr/>
              <p:nvPr/>
            </p:nvSpPr>
            <p:spPr>
              <a:xfrm>
                <a:off x="2972641" y="3251800"/>
                <a:ext cx="404177" cy="256298"/>
              </a:xfrm>
              <a:custGeom>
                <a:avLst/>
                <a:gdLst>
                  <a:gd name="connsiteX0" fmla="*/ 404178 w 404177"/>
                  <a:gd name="connsiteY0" fmla="*/ 244738 h 256298"/>
                  <a:gd name="connsiteX1" fmla="*/ 386315 w 404177"/>
                  <a:gd name="connsiteY1" fmla="*/ 253717 h 256298"/>
                  <a:gd name="connsiteX2" fmla="*/ 17863 w 404177"/>
                  <a:gd name="connsiteY2" fmla="*/ 41297 h 256298"/>
                  <a:gd name="connsiteX3" fmla="*/ 0 w 404177"/>
                  <a:gd name="connsiteY3" fmla="*/ 11655 h 256298"/>
                  <a:gd name="connsiteX4" fmla="*/ 17863 w 404177"/>
                  <a:gd name="connsiteY4" fmla="*/ 2579 h 256298"/>
                  <a:gd name="connsiteX5" fmla="*/ 386315 w 404177"/>
                  <a:gd name="connsiteY5" fmla="*/ 214999 h 256298"/>
                  <a:gd name="connsiteX6" fmla="*/ 404178 w 404177"/>
                  <a:gd name="connsiteY6" fmla="*/ 244738 h 25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4177" h="256298">
                    <a:moveTo>
                      <a:pt x="404178" y="244738"/>
                    </a:moveTo>
                    <a:cubicBezTo>
                      <a:pt x="404178" y="255359"/>
                      <a:pt x="396164" y="259414"/>
                      <a:pt x="386315" y="253717"/>
                    </a:cubicBezTo>
                    <a:lnTo>
                      <a:pt x="17863" y="41297"/>
                    </a:lnTo>
                    <a:cubicBezTo>
                      <a:pt x="7570" y="34789"/>
                      <a:pt x="946" y="23801"/>
                      <a:pt x="0" y="11655"/>
                    </a:cubicBezTo>
                    <a:cubicBezTo>
                      <a:pt x="0" y="937"/>
                      <a:pt x="8014" y="-3118"/>
                      <a:pt x="17863" y="2579"/>
                    </a:cubicBezTo>
                    <a:lnTo>
                      <a:pt x="386315" y="214999"/>
                    </a:lnTo>
                    <a:cubicBezTo>
                      <a:pt x="396637" y="221526"/>
                      <a:pt x="403261" y="232562"/>
                      <a:pt x="404178" y="24473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50" name="Freeform: Shape 63"/>
              <p:cNvSpPr/>
              <p:nvPr/>
            </p:nvSpPr>
            <p:spPr>
              <a:xfrm>
                <a:off x="3258442" y="3408962"/>
                <a:ext cx="118376" cy="99136"/>
              </a:xfrm>
              <a:custGeom>
                <a:avLst/>
                <a:gdLst>
                  <a:gd name="connsiteX0" fmla="*/ 118376 w 118376"/>
                  <a:gd name="connsiteY0" fmla="*/ 87575 h 99136"/>
                  <a:gd name="connsiteX1" fmla="*/ 100513 w 118376"/>
                  <a:gd name="connsiteY1" fmla="*/ 96555 h 99136"/>
                  <a:gd name="connsiteX2" fmla="*/ 0 w 118376"/>
                  <a:gd name="connsiteY2" fmla="*/ 38622 h 99136"/>
                  <a:gd name="connsiteX3" fmla="*/ 0 w 118376"/>
                  <a:gd name="connsiteY3" fmla="*/ 0 h 99136"/>
                  <a:gd name="connsiteX4" fmla="*/ 100513 w 118376"/>
                  <a:gd name="connsiteY4" fmla="*/ 57933 h 99136"/>
                  <a:gd name="connsiteX5" fmla="*/ 118376 w 118376"/>
                  <a:gd name="connsiteY5" fmla="*/ 87575 h 99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376" h="99136">
                    <a:moveTo>
                      <a:pt x="118376" y="87575"/>
                    </a:moveTo>
                    <a:cubicBezTo>
                      <a:pt x="118376" y="98196"/>
                      <a:pt x="110362" y="102251"/>
                      <a:pt x="100513" y="96555"/>
                    </a:cubicBezTo>
                    <a:lnTo>
                      <a:pt x="0" y="38622"/>
                    </a:lnTo>
                    <a:lnTo>
                      <a:pt x="0" y="0"/>
                    </a:lnTo>
                    <a:lnTo>
                      <a:pt x="100513" y="57933"/>
                    </a:lnTo>
                    <a:cubicBezTo>
                      <a:pt x="110806" y="64441"/>
                      <a:pt x="117430" y="75429"/>
                      <a:pt x="118376" y="87575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51" name="Freeform: Shape 64"/>
              <p:cNvSpPr/>
              <p:nvPr/>
            </p:nvSpPr>
            <p:spPr>
              <a:xfrm>
                <a:off x="2900480" y="1558539"/>
                <a:ext cx="1117977" cy="645348"/>
              </a:xfrm>
              <a:custGeom>
                <a:avLst/>
                <a:gdLst>
                  <a:gd name="connsiteX0" fmla="*/ 7469 w 1117977"/>
                  <a:gd name="connsiteY0" fmla="*/ 312404 h 645348"/>
                  <a:gd name="connsiteX1" fmla="*/ 541126 w 1117977"/>
                  <a:gd name="connsiteY1" fmla="*/ 4202 h 645348"/>
                  <a:gd name="connsiteX2" fmla="*/ 576852 w 1117977"/>
                  <a:gd name="connsiteY2" fmla="*/ 4202 h 645348"/>
                  <a:gd name="connsiteX3" fmla="*/ 1110509 w 1117977"/>
                  <a:gd name="connsiteY3" fmla="*/ 312404 h 645348"/>
                  <a:gd name="connsiteX4" fmla="*/ 1117442 w 1117977"/>
                  <a:gd name="connsiteY4" fmla="*/ 326035 h 645348"/>
                  <a:gd name="connsiteX5" fmla="*/ 1110509 w 1117977"/>
                  <a:gd name="connsiteY5" fmla="*/ 332970 h 645348"/>
                  <a:gd name="connsiteX6" fmla="*/ 576852 w 1117977"/>
                  <a:gd name="connsiteY6" fmla="*/ 641076 h 645348"/>
                  <a:gd name="connsiteX7" fmla="*/ 541126 w 1117977"/>
                  <a:gd name="connsiteY7" fmla="*/ 641076 h 645348"/>
                  <a:gd name="connsiteX8" fmla="*/ 7469 w 1117977"/>
                  <a:gd name="connsiteY8" fmla="*/ 332970 h 645348"/>
                  <a:gd name="connsiteX9" fmla="*/ 536 w 1117977"/>
                  <a:gd name="connsiteY9" fmla="*/ 319340 h 645348"/>
                  <a:gd name="connsiteX10" fmla="*/ 7469 w 1117977"/>
                  <a:gd name="connsiteY10" fmla="*/ 312404 h 645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7977" h="645348">
                    <a:moveTo>
                      <a:pt x="7469" y="312404"/>
                    </a:moveTo>
                    <a:lnTo>
                      <a:pt x="541126" y="4202"/>
                    </a:lnTo>
                    <a:cubicBezTo>
                      <a:pt x="552375" y="-1401"/>
                      <a:pt x="565603" y="-1401"/>
                      <a:pt x="576852" y="4202"/>
                    </a:cubicBezTo>
                    <a:lnTo>
                      <a:pt x="1110509" y="312404"/>
                    </a:lnTo>
                    <a:cubicBezTo>
                      <a:pt x="1116186" y="314253"/>
                      <a:pt x="1119295" y="320355"/>
                      <a:pt x="1117442" y="326035"/>
                    </a:cubicBezTo>
                    <a:cubicBezTo>
                      <a:pt x="1116370" y="329322"/>
                      <a:pt x="1113802" y="331900"/>
                      <a:pt x="1110509" y="332970"/>
                    </a:cubicBezTo>
                    <a:lnTo>
                      <a:pt x="576852" y="641076"/>
                    </a:lnTo>
                    <a:cubicBezTo>
                      <a:pt x="565622" y="646773"/>
                      <a:pt x="552355" y="646773"/>
                      <a:pt x="541126" y="641076"/>
                    </a:cubicBezTo>
                    <a:lnTo>
                      <a:pt x="7469" y="332970"/>
                    </a:lnTo>
                    <a:cubicBezTo>
                      <a:pt x="1791" y="331121"/>
                      <a:pt x="-1318" y="325019"/>
                      <a:pt x="536" y="319340"/>
                    </a:cubicBezTo>
                    <a:cubicBezTo>
                      <a:pt x="1598" y="316052"/>
                      <a:pt x="4176" y="313474"/>
                      <a:pt x="7469" y="312404"/>
                    </a:cubicBezTo>
                    <a:close/>
                  </a:path>
                </a:pathLst>
              </a:custGeom>
              <a:solidFill>
                <a:srgbClr val="455A64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52" name="Freeform: Shape 65"/>
              <p:cNvSpPr/>
              <p:nvPr/>
            </p:nvSpPr>
            <p:spPr>
              <a:xfrm>
                <a:off x="3024008" y="1594582"/>
                <a:ext cx="870826" cy="534379"/>
              </a:xfrm>
              <a:custGeom>
                <a:avLst/>
                <a:gdLst>
                  <a:gd name="connsiteX0" fmla="*/ 446179 w 870826"/>
                  <a:gd name="connsiteY0" fmla="*/ 531845 h 534379"/>
                  <a:gd name="connsiteX1" fmla="*/ 860109 w 870826"/>
                  <a:gd name="connsiteY1" fmla="*/ 292776 h 534379"/>
                  <a:gd name="connsiteX2" fmla="*/ 870826 w 870826"/>
                  <a:gd name="connsiteY2" fmla="*/ 274237 h 534379"/>
                  <a:gd name="connsiteX3" fmla="*/ 870826 w 870826"/>
                  <a:gd name="connsiteY3" fmla="*/ 260333 h 534379"/>
                  <a:gd name="connsiteX4" fmla="*/ 860109 w 870826"/>
                  <a:gd name="connsiteY4" fmla="*/ 241795 h 534379"/>
                  <a:gd name="connsiteX5" fmla="*/ 446179 w 870826"/>
                  <a:gd name="connsiteY5" fmla="*/ 2532 h 534379"/>
                  <a:gd name="connsiteX6" fmla="*/ 424744 w 870826"/>
                  <a:gd name="connsiteY6" fmla="*/ 2532 h 534379"/>
                  <a:gd name="connsiteX7" fmla="*/ 10718 w 870826"/>
                  <a:gd name="connsiteY7" fmla="*/ 241795 h 534379"/>
                  <a:gd name="connsiteX8" fmla="*/ 0 w 870826"/>
                  <a:gd name="connsiteY8" fmla="*/ 260333 h 534379"/>
                  <a:gd name="connsiteX9" fmla="*/ 0 w 870826"/>
                  <a:gd name="connsiteY9" fmla="*/ 274237 h 534379"/>
                  <a:gd name="connsiteX10" fmla="*/ 10718 w 870826"/>
                  <a:gd name="connsiteY10" fmla="*/ 292776 h 534379"/>
                  <a:gd name="connsiteX11" fmla="*/ 424744 w 870826"/>
                  <a:gd name="connsiteY11" fmla="*/ 531845 h 534379"/>
                  <a:gd name="connsiteX12" fmla="*/ 446179 w 870826"/>
                  <a:gd name="connsiteY12" fmla="*/ 531845 h 534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0826" h="534379">
                    <a:moveTo>
                      <a:pt x="446179" y="531845"/>
                    </a:moveTo>
                    <a:lnTo>
                      <a:pt x="860109" y="292776"/>
                    </a:lnTo>
                    <a:cubicBezTo>
                      <a:pt x="866472" y="288693"/>
                      <a:pt x="870459" y="281787"/>
                      <a:pt x="870826" y="274237"/>
                    </a:cubicBezTo>
                    <a:lnTo>
                      <a:pt x="870826" y="260333"/>
                    </a:lnTo>
                    <a:cubicBezTo>
                      <a:pt x="870459" y="252784"/>
                      <a:pt x="866472" y="245877"/>
                      <a:pt x="860109" y="241795"/>
                    </a:cubicBezTo>
                    <a:lnTo>
                      <a:pt x="446179" y="2532"/>
                    </a:lnTo>
                    <a:cubicBezTo>
                      <a:pt x="439430" y="-844"/>
                      <a:pt x="431493" y="-844"/>
                      <a:pt x="424744" y="2532"/>
                    </a:cubicBezTo>
                    <a:lnTo>
                      <a:pt x="10718" y="241795"/>
                    </a:lnTo>
                    <a:cubicBezTo>
                      <a:pt x="4393" y="245911"/>
                      <a:pt x="415" y="252798"/>
                      <a:pt x="0" y="260333"/>
                    </a:cubicBezTo>
                    <a:lnTo>
                      <a:pt x="0" y="274237"/>
                    </a:lnTo>
                    <a:cubicBezTo>
                      <a:pt x="415" y="281772"/>
                      <a:pt x="4393" y="288660"/>
                      <a:pt x="10718" y="292776"/>
                    </a:cubicBezTo>
                    <a:lnTo>
                      <a:pt x="424744" y="531845"/>
                    </a:lnTo>
                    <a:cubicBezTo>
                      <a:pt x="431493" y="535224"/>
                      <a:pt x="439430" y="535224"/>
                      <a:pt x="446179" y="53184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53" name="Freeform: Shape 66"/>
              <p:cNvSpPr/>
              <p:nvPr/>
            </p:nvSpPr>
            <p:spPr>
              <a:xfrm>
                <a:off x="3032837" y="1600361"/>
                <a:ext cx="858294" cy="487299"/>
              </a:xfrm>
              <a:custGeom>
                <a:avLst/>
                <a:gdLst>
                  <a:gd name="connsiteX0" fmla="*/ 853738 w 858294"/>
                  <a:gd name="connsiteY0" fmla="*/ 245727 h 487299"/>
                  <a:gd name="connsiteX1" fmla="*/ 439808 w 858294"/>
                  <a:gd name="connsiteY1" fmla="*/ 484700 h 487299"/>
                  <a:gd name="connsiteX2" fmla="*/ 418373 w 858294"/>
                  <a:gd name="connsiteY2" fmla="*/ 484700 h 487299"/>
                  <a:gd name="connsiteX3" fmla="*/ 4347 w 858294"/>
                  <a:gd name="connsiteY3" fmla="*/ 245727 h 487299"/>
                  <a:gd name="connsiteX4" fmla="*/ 388 w 858294"/>
                  <a:gd name="connsiteY4" fmla="*/ 237329 h 487299"/>
                  <a:gd name="connsiteX5" fmla="*/ 4347 w 858294"/>
                  <a:gd name="connsiteY5" fmla="*/ 233368 h 487299"/>
                  <a:gd name="connsiteX6" fmla="*/ 418373 w 858294"/>
                  <a:gd name="connsiteY6" fmla="*/ 2603 h 487299"/>
                  <a:gd name="connsiteX7" fmla="*/ 439808 w 858294"/>
                  <a:gd name="connsiteY7" fmla="*/ 2603 h 487299"/>
                  <a:gd name="connsiteX8" fmla="*/ 853738 w 858294"/>
                  <a:gd name="connsiteY8" fmla="*/ 233368 h 487299"/>
                  <a:gd name="connsiteX9" fmla="*/ 858006 w 858294"/>
                  <a:gd name="connsiteY9" fmla="*/ 241461 h 487299"/>
                  <a:gd name="connsiteX10" fmla="*/ 853738 w 858294"/>
                  <a:gd name="connsiteY10" fmla="*/ 245727 h 487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58294" h="487299">
                    <a:moveTo>
                      <a:pt x="853738" y="245727"/>
                    </a:moveTo>
                    <a:lnTo>
                      <a:pt x="439808" y="484700"/>
                    </a:lnTo>
                    <a:cubicBezTo>
                      <a:pt x="433088" y="488166"/>
                      <a:pt x="425093" y="488166"/>
                      <a:pt x="418373" y="484700"/>
                    </a:cubicBezTo>
                    <a:lnTo>
                      <a:pt x="4347" y="245727"/>
                    </a:lnTo>
                    <a:cubicBezTo>
                      <a:pt x="939" y="244502"/>
                      <a:pt x="-838" y="240742"/>
                      <a:pt x="388" y="237329"/>
                    </a:cubicBezTo>
                    <a:cubicBezTo>
                      <a:pt x="1045" y="235484"/>
                      <a:pt x="2503" y="234031"/>
                      <a:pt x="4347" y="233368"/>
                    </a:cubicBezTo>
                    <a:lnTo>
                      <a:pt x="418373" y="2603"/>
                    </a:lnTo>
                    <a:cubicBezTo>
                      <a:pt x="425093" y="-868"/>
                      <a:pt x="433088" y="-868"/>
                      <a:pt x="439808" y="2603"/>
                    </a:cubicBezTo>
                    <a:lnTo>
                      <a:pt x="853738" y="233368"/>
                    </a:lnTo>
                    <a:cubicBezTo>
                      <a:pt x="857147" y="234426"/>
                      <a:pt x="859058" y="238049"/>
                      <a:pt x="858006" y="241461"/>
                    </a:cubicBezTo>
                    <a:cubicBezTo>
                      <a:pt x="857368" y="243500"/>
                      <a:pt x="855775" y="245096"/>
                      <a:pt x="853738" y="24572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54" name="Freeform: Shape 67"/>
              <p:cNvSpPr/>
              <p:nvPr/>
            </p:nvSpPr>
            <p:spPr>
              <a:xfrm>
                <a:off x="3459469" y="1837729"/>
                <a:ext cx="435364" cy="291216"/>
              </a:xfrm>
              <a:custGeom>
                <a:avLst/>
                <a:gdLst>
                  <a:gd name="connsiteX0" fmla="*/ 0 w 435364"/>
                  <a:gd name="connsiteY0" fmla="*/ 252587 h 291216"/>
                  <a:gd name="connsiteX1" fmla="*/ 0 w 435364"/>
                  <a:gd name="connsiteY1" fmla="*/ 291209 h 291216"/>
                  <a:gd name="connsiteX2" fmla="*/ 10717 w 435364"/>
                  <a:gd name="connsiteY2" fmla="*/ 288698 h 291216"/>
                  <a:gd name="connsiteX3" fmla="*/ 424647 w 435364"/>
                  <a:gd name="connsiteY3" fmla="*/ 49629 h 291216"/>
                  <a:gd name="connsiteX4" fmla="*/ 435365 w 435364"/>
                  <a:gd name="connsiteY4" fmla="*/ 31091 h 291216"/>
                  <a:gd name="connsiteX5" fmla="*/ 435365 w 435364"/>
                  <a:gd name="connsiteY5" fmla="*/ 17187 h 291216"/>
                  <a:gd name="connsiteX6" fmla="*/ 426675 w 435364"/>
                  <a:gd name="connsiteY6" fmla="*/ 0 h 291216"/>
                  <a:gd name="connsiteX7" fmla="*/ 424647 w 435364"/>
                  <a:gd name="connsiteY7" fmla="*/ 11007 h 291216"/>
                  <a:gd name="connsiteX8" fmla="*/ 10717 w 435364"/>
                  <a:gd name="connsiteY8" fmla="*/ 249980 h 291216"/>
                  <a:gd name="connsiteX9" fmla="*/ 0 w 435364"/>
                  <a:gd name="connsiteY9" fmla="*/ 252587 h 29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5364" h="291216">
                    <a:moveTo>
                      <a:pt x="0" y="252587"/>
                    </a:moveTo>
                    <a:lnTo>
                      <a:pt x="0" y="291209"/>
                    </a:lnTo>
                    <a:cubicBezTo>
                      <a:pt x="3727" y="291305"/>
                      <a:pt x="7415" y="290446"/>
                      <a:pt x="10717" y="288698"/>
                    </a:cubicBezTo>
                    <a:lnTo>
                      <a:pt x="424647" y="49629"/>
                    </a:lnTo>
                    <a:cubicBezTo>
                      <a:pt x="431010" y="45547"/>
                      <a:pt x="434998" y="38640"/>
                      <a:pt x="435365" y="31091"/>
                    </a:cubicBezTo>
                    <a:lnTo>
                      <a:pt x="435365" y="17187"/>
                    </a:lnTo>
                    <a:cubicBezTo>
                      <a:pt x="435027" y="10488"/>
                      <a:pt x="431870" y="4245"/>
                      <a:pt x="426675" y="0"/>
                    </a:cubicBezTo>
                    <a:cubicBezTo>
                      <a:pt x="430537" y="3379"/>
                      <a:pt x="429861" y="8014"/>
                      <a:pt x="424647" y="11007"/>
                    </a:cubicBezTo>
                    <a:lnTo>
                      <a:pt x="10717" y="249980"/>
                    </a:lnTo>
                    <a:cubicBezTo>
                      <a:pt x="7425" y="251757"/>
                      <a:pt x="3737" y="252655"/>
                      <a:pt x="0" y="252587"/>
                    </a:cubicBezTo>
                    <a:close/>
                  </a:path>
                </a:pathLst>
              </a:custGeom>
              <a:solidFill>
                <a:srgbClr val="37474F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55" name="Freeform: Shape 68"/>
              <p:cNvSpPr/>
              <p:nvPr/>
            </p:nvSpPr>
            <p:spPr>
              <a:xfrm>
                <a:off x="3158026" y="1556135"/>
                <a:ext cx="603176" cy="456466"/>
              </a:xfrm>
              <a:custGeom>
                <a:avLst/>
                <a:gdLst>
                  <a:gd name="connsiteX0" fmla="*/ 312161 w 603176"/>
                  <a:gd name="connsiteY0" fmla="*/ 454233 h 456466"/>
                  <a:gd name="connsiteX1" fmla="*/ 592170 w 603176"/>
                  <a:gd name="connsiteY1" fmla="*/ 292600 h 456466"/>
                  <a:gd name="connsiteX2" fmla="*/ 603177 w 603176"/>
                  <a:gd name="connsiteY2" fmla="*/ 274062 h 456466"/>
                  <a:gd name="connsiteX3" fmla="*/ 603177 w 603176"/>
                  <a:gd name="connsiteY3" fmla="*/ 260062 h 456466"/>
                  <a:gd name="connsiteX4" fmla="*/ 592459 w 603176"/>
                  <a:gd name="connsiteY4" fmla="*/ 241523 h 456466"/>
                  <a:gd name="connsiteX5" fmla="*/ 412578 w 603176"/>
                  <a:gd name="connsiteY5" fmla="*/ 137534 h 456466"/>
                  <a:gd name="connsiteX6" fmla="*/ 394522 w 603176"/>
                  <a:gd name="connsiteY6" fmla="*/ 121409 h 456466"/>
                  <a:gd name="connsiteX7" fmla="*/ 308782 w 603176"/>
                  <a:gd name="connsiteY7" fmla="*/ 5543 h 456466"/>
                  <a:gd name="connsiteX8" fmla="*/ 290726 w 603176"/>
                  <a:gd name="connsiteY8" fmla="*/ 1778 h 456466"/>
                  <a:gd name="connsiteX9" fmla="*/ 10718 w 603176"/>
                  <a:gd name="connsiteY9" fmla="*/ 163410 h 456466"/>
                  <a:gd name="connsiteX10" fmla="*/ 0 w 603176"/>
                  <a:gd name="connsiteY10" fmla="*/ 181949 h 456466"/>
                  <a:gd name="connsiteX11" fmla="*/ 0 w 603176"/>
                  <a:gd name="connsiteY11" fmla="*/ 273289 h 456466"/>
                  <a:gd name="connsiteX12" fmla="*/ 10718 w 603176"/>
                  <a:gd name="connsiteY12" fmla="*/ 291828 h 456466"/>
                  <a:gd name="connsiteX13" fmla="*/ 290726 w 603176"/>
                  <a:gd name="connsiteY13" fmla="*/ 453460 h 456466"/>
                  <a:gd name="connsiteX14" fmla="*/ 312161 w 603176"/>
                  <a:gd name="connsiteY14" fmla="*/ 454233 h 45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03176" h="456466">
                    <a:moveTo>
                      <a:pt x="312161" y="454233"/>
                    </a:moveTo>
                    <a:lnTo>
                      <a:pt x="592170" y="292600"/>
                    </a:lnTo>
                    <a:cubicBezTo>
                      <a:pt x="598600" y="288549"/>
                      <a:pt x="602704" y="281651"/>
                      <a:pt x="603177" y="274062"/>
                    </a:cubicBezTo>
                    <a:lnTo>
                      <a:pt x="603177" y="260062"/>
                    </a:lnTo>
                    <a:cubicBezTo>
                      <a:pt x="602723" y="252540"/>
                      <a:pt x="598755" y="245672"/>
                      <a:pt x="592459" y="241523"/>
                    </a:cubicBezTo>
                    <a:lnTo>
                      <a:pt x="412578" y="137534"/>
                    </a:lnTo>
                    <a:cubicBezTo>
                      <a:pt x="405694" y="133218"/>
                      <a:pt x="399591" y="127765"/>
                      <a:pt x="394522" y="121409"/>
                    </a:cubicBezTo>
                    <a:lnTo>
                      <a:pt x="308782" y="5543"/>
                    </a:lnTo>
                    <a:cubicBezTo>
                      <a:pt x="304533" y="-21"/>
                      <a:pt x="296847" y="-1625"/>
                      <a:pt x="290726" y="1778"/>
                    </a:cubicBezTo>
                    <a:lnTo>
                      <a:pt x="10718" y="163410"/>
                    </a:lnTo>
                    <a:cubicBezTo>
                      <a:pt x="4384" y="167516"/>
                      <a:pt x="396" y="174409"/>
                      <a:pt x="0" y="181949"/>
                    </a:cubicBezTo>
                    <a:lnTo>
                      <a:pt x="0" y="273289"/>
                    </a:lnTo>
                    <a:cubicBezTo>
                      <a:pt x="415" y="280825"/>
                      <a:pt x="4393" y="287712"/>
                      <a:pt x="10718" y="291828"/>
                    </a:cubicBezTo>
                    <a:lnTo>
                      <a:pt x="290726" y="453460"/>
                    </a:lnTo>
                    <a:cubicBezTo>
                      <a:pt x="297321" y="457176"/>
                      <a:pt x="305315" y="457464"/>
                      <a:pt x="312161" y="45423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56" name="Freeform: Shape 69"/>
              <p:cNvSpPr/>
              <p:nvPr/>
            </p:nvSpPr>
            <p:spPr>
              <a:xfrm>
                <a:off x="3162369" y="1556039"/>
                <a:ext cx="591497" cy="417839"/>
              </a:xfrm>
              <a:custGeom>
                <a:avLst/>
                <a:gdLst>
                  <a:gd name="connsiteX0" fmla="*/ 286383 w 591497"/>
                  <a:gd name="connsiteY0" fmla="*/ 415708 h 417839"/>
                  <a:gd name="connsiteX1" fmla="*/ 106405 w 591497"/>
                  <a:gd name="connsiteY1" fmla="*/ 312008 h 417839"/>
                  <a:gd name="connsiteX2" fmla="*/ 96750 w 591497"/>
                  <a:gd name="connsiteY2" fmla="*/ 305056 h 417839"/>
                  <a:gd name="connsiteX3" fmla="*/ 88060 w 591497"/>
                  <a:gd name="connsiteY3" fmla="*/ 295400 h 417839"/>
                  <a:gd name="connsiteX4" fmla="*/ 2319 w 591497"/>
                  <a:gd name="connsiteY4" fmla="*/ 179535 h 417839"/>
                  <a:gd name="connsiteX5" fmla="*/ 4067 w 591497"/>
                  <a:gd name="connsiteY5" fmla="*/ 164478 h 417839"/>
                  <a:gd name="connsiteX6" fmla="*/ 5699 w 591497"/>
                  <a:gd name="connsiteY6" fmla="*/ 163410 h 417839"/>
                  <a:gd name="connsiteX7" fmla="*/ 285707 w 591497"/>
                  <a:gd name="connsiteY7" fmla="*/ 1778 h 417839"/>
                  <a:gd name="connsiteX8" fmla="*/ 303763 w 591497"/>
                  <a:gd name="connsiteY8" fmla="*/ 5543 h 417839"/>
                  <a:gd name="connsiteX9" fmla="*/ 389503 w 591497"/>
                  <a:gd name="connsiteY9" fmla="*/ 121409 h 417839"/>
                  <a:gd name="connsiteX10" fmla="*/ 406111 w 591497"/>
                  <a:gd name="connsiteY10" fmla="*/ 138113 h 417839"/>
                  <a:gd name="connsiteX11" fmla="*/ 587151 w 591497"/>
                  <a:gd name="connsiteY11" fmla="*/ 241137 h 417839"/>
                  <a:gd name="connsiteX12" fmla="*/ 591109 w 591497"/>
                  <a:gd name="connsiteY12" fmla="*/ 249535 h 417839"/>
                  <a:gd name="connsiteX13" fmla="*/ 587151 w 591497"/>
                  <a:gd name="connsiteY13" fmla="*/ 253496 h 417839"/>
                  <a:gd name="connsiteX14" fmla="*/ 307142 w 591497"/>
                  <a:gd name="connsiteY14" fmla="*/ 415225 h 417839"/>
                  <a:gd name="connsiteX15" fmla="*/ 286383 w 591497"/>
                  <a:gd name="connsiteY15" fmla="*/ 415708 h 41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91497" h="417839">
                    <a:moveTo>
                      <a:pt x="286383" y="415708"/>
                    </a:moveTo>
                    <a:lnTo>
                      <a:pt x="106405" y="312008"/>
                    </a:lnTo>
                    <a:cubicBezTo>
                      <a:pt x="102977" y="309993"/>
                      <a:pt x="99743" y="307666"/>
                      <a:pt x="96750" y="305056"/>
                    </a:cubicBezTo>
                    <a:cubicBezTo>
                      <a:pt x="93525" y="302146"/>
                      <a:pt x="90618" y="298910"/>
                      <a:pt x="88060" y="295400"/>
                    </a:cubicBezTo>
                    <a:lnTo>
                      <a:pt x="2319" y="179535"/>
                    </a:lnTo>
                    <a:cubicBezTo>
                      <a:pt x="-1360" y="174895"/>
                      <a:pt x="-577" y="168155"/>
                      <a:pt x="4067" y="164478"/>
                    </a:cubicBezTo>
                    <a:cubicBezTo>
                      <a:pt x="4579" y="164074"/>
                      <a:pt x="5119" y="163715"/>
                      <a:pt x="5699" y="163410"/>
                    </a:cubicBezTo>
                    <a:lnTo>
                      <a:pt x="285707" y="1778"/>
                    </a:lnTo>
                    <a:cubicBezTo>
                      <a:pt x="291829" y="-1625"/>
                      <a:pt x="299514" y="-21"/>
                      <a:pt x="303763" y="5543"/>
                    </a:cubicBezTo>
                    <a:lnTo>
                      <a:pt x="389503" y="121409"/>
                    </a:lnTo>
                    <a:cubicBezTo>
                      <a:pt x="394003" y="127919"/>
                      <a:pt x="399622" y="133576"/>
                      <a:pt x="406111" y="138113"/>
                    </a:cubicBezTo>
                    <a:lnTo>
                      <a:pt x="587151" y="241137"/>
                    </a:lnTo>
                    <a:cubicBezTo>
                      <a:pt x="590559" y="242362"/>
                      <a:pt x="592336" y="246122"/>
                      <a:pt x="591109" y="249535"/>
                    </a:cubicBezTo>
                    <a:cubicBezTo>
                      <a:pt x="590453" y="251380"/>
                      <a:pt x="588995" y="252833"/>
                      <a:pt x="587151" y="253496"/>
                    </a:cubicBezTo>
                    <a:lnTo>
                      <a:pt x="307142" y="415225"/>
                    </a:lnTo>
                    <a:cubicBezTo>
                      <a:pt x="300654" y="418534"/>
                      <a:pt x="293016" y="418711"/>
                      <a:pt x="286383" y="415708"/>
                    </a:cubicBezTo>
                    <a:close/>
                  </a:path>
                </a:pathLst>
              </a:custGeom>
              <a:solidFill>
                <a:srgbClr val="455A64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57" name="Freeform: Shape 70"/>
              <p:cNvSpPr/>
              <p:nvPr/>
            </p:nvSpPr>
            <p:spPr>
              <a:xfrm>
                <a:off x="3163454" y="1556908"/>
                <a:ext cx="397880" cy="304283"/>
              </a:xfrm>
              <a:custGeom>
                <a:avLst/>
                <a:gdLst>
                  <a:gd name="connsiteX0" fmla="*/ 5289 w 397880"/>
                  <a:gd name="connsiteY0" fmla="*/ 163410 h 304283"/>
                  <a:gd name="connsiteX1" fmla="*/ 285298 w 397880"/>
                  <a:gd name="connsiteY1" fmla="*/ 1778 h 304283"/>
                  <a:gd name="connsiteX2" fmla="*/ 303353 w 397880"/>
                  <a:gd name="connsiteY2" fmla="*/ 5543 h 304283"/>
                  <a:gd name="connsiteX3" fmla="*/ 389094 w 397880"/>
                  <a:gd name="connsiteY3" fmla="*/ 121409 h 304283"/>
                  <a:gd name="connsiteX4" fmla="*/ 397880 w 397880"/>
                  <a:gd name="connsiteY4" fmla="*/ 130485 h 304283"/>
                  <a:gd name="connsiteX5" fmla="*/ 96437 w 397880"/>
                  <a:gd name="connsiteY5" fmla="*/ 304284 h 304283"/>
                  <a:gd name="connsiteX6" fmla="*/ 87650 w 397880"/>
                  <a:gd name="connsiteY6" fmla="*/ 294628 h 304283"/>
                  <a:gd name="connsiteX7" fmla="*/ 1910 w 397880"/>
                  <a:gd name="connsiteY7" fmla="*/ 178762 h 304283"/>
                  <a:gd name="connsiteX8" fmla="*/ 4604 w 397880"/>
                  <a:gd name="connsiteY8" fmla="*/ 163848 h 304283"/>
                  <a:gd name="connsiteX9" fmla="*/ 5289 w 397880"/>
                  <a:gd name="connsiteY9" fmla="*/ 163410 h 304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7880" h="304283">
                    <a:moveTo>
                      <a:pt x="5289" y="163410"/>
                    </a:moveTo>
                    <a:lnTo>
                      <a:pt x="285298" y="1778"/>
                    </a:lnTo>
                    <a:cubicBezTo>
                      <a:pt x="291419" y="-1625"/>
                      <a:pt x="299105" y="-21"/>
                      <a:pt x="303353" y="5543"/>
                    </a:cubicBezTo>
                    <a:lnTo>
                      <a:pt x="389094" y="121409"/>
                    </a:lnTo>
                    <a:cubicBezTo>
                      <a:pt x="391711" y="124719"/>
                      <a:pt x="394655" y="127759"/>
                      <a:pt x="397880" y="130485"/>
                    </a:cubicBezTo>
                    <a:cubicBezTo>
                      <a:pt x="397880" y="130485"/>
                      <a:pt x="96533" y="304284"/>
                      <a:pt x="96437" y="304284"/>
                    </a:cubicBezTo>
                    <a:cubicBezTo>
                      <a:pt x="93164" y="301399"/>
                      <a:pt x="90209" y="298161"/>
                      <a:pt x="87650" y="294628"/>
                    </a:cubicBezTo>
                    <a:lnTo>
                      <a:pt x="1910" y="178762"/>
                    </a:lnTo>
                    <a:cubicBezTo>
                      <a:pt x="-1460" y="173899"/>
                      <a:pt x="-253" y="167221"/>
                      <a:pt x="4604" y="163848"/>
                    </a:cubicBezTo>
                    <a:cubicBezTo>
                      <a:pt x="4826" y="163693"/>
                      <a:pt x="5057" y="163547"/>
                      <a:pt x="5289" y="163410"/>
                    </a:cubicBezTo>
                    <a:close/>
                  </a:path>
                </a:pathLst>
              </a:custGeom>
              <a:solidFill>
                <a:srgbClr val="37474F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58" name="Freeform: Shape 71"/>
              <p:cNvSpPr/>
              <p:nvPr/>
            </p:nvSpPr>
            <p:spPr>
              <a:xfrm>
                <a:off x="3651903" y="1797514"/>
                <a:ext cx="35532" cy="20495"/>
              </a:xfrm>
              <a:custGeom>
                <a:avLst/>
                <a:gdLst>
                  <a:gd name="connsiteX0" fmla="*/ 30318 w 35532"/>
                  <a:gd name="connsiteY0" fmla="*/ 3041 h 20495"/>
                  <a:gd name="connsiteX1" fmla="*/ 5214 w 35532"/>
                  <a:gd name="connsiteY1" fmla="*/ 3041 h 20495"/>
                  <a:gd name="connsiteX2" fmla="*/ 5214 w 35532"/>
                  <a:gd name="connsiteY2" fmla="*/ 17525 h 20495"/>
                  <a:gd name="connsiteX3" fmla="*/ 30318 w 35532"/>
                  <a:gd name="connsiteY3" fmla="*/ 17525 h 20495"/>
                  <a:gd name="connsiteX4" fmla="*/ 30318 w 35532"/>
                  <a:gd name="connsiteY4" fmla="*/ 3041 h 20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532" h="20495">
                    <a:moveTo>
                      <a:pt x="30318" y="3041"/>
                    </a:moveTo>
                    <a:cubicBezTo>
                      <a:pt x="22439" y="-1014"/>
                      <a:pt x="13093" y="-1014"/>
                      <a:pt x="5214" y="3041"/>
                    </a:cubicBezTo>
                    <a:cubicBezTo>
                      <a:pt x="-1738" y="7000"/>
                      <a:pt x="-1738" y="13469"/>
                      <a:pt x="5214" y="17525"/>
                    </a:cubicBezTo>
                    <a:cubicBezTo>
                      <a:pt x="13112" y="21486"/>
                      <a:pt x="22420" y="21486"/>
                      <a:pt x="30318" y="17525"/>
                    </a:cubicBezTo>
                    <a:cubicBezTo>
                      <a:pt x="37270" y="13469"/>
                      <a:pt x="37270" y="7000"/>
                      <a:pt x="30318" y="304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59" name="Freeform: Shape 72"/>
              <p:cNvSpPr/>
              <p:nvPr/>
            </p:nvSpPr>
            <p:spPr>
              <a:xfrm>
                <a:off x="3601694" y="1826550"/>
                <a:ext cx="35532" cy="20495"/>
              </a:xfrm>
              <a:custGeom>
                <a:avLst/>
                <a:gdLst>
                  <a:gd name="connsiteX0" fmla="*/ 30318 w 35532"/>
                  <a:gd name="connsiteY0" fmla="*/ 2971 h 20495"/>
                  <a:gd name="connsiteX1" fmla="*/ 5214 w 35532"/>
                  <a:gd name="connsiteY1" fmla="*/ 2971 h 20495"/>
                  <a:gd name="connsiteX2" fmla="*/ 5214 w 35532"/>
                  <a:gd name="connsiteY2" fmla="*/ 17454 h 20495"/>
                  <a:gd name="connsiteX3" fmla="*/ 30318 w 35532"/>
                  <a:gd name="connsiteY3" fmla="*/ 17454 h 20495"/>
                  <a:gd name="connsiteX4" fmla="*/ 30318 w 35532"/>
                  <a:gd name="connsiteY4" fmla="*/ 2971 h 20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532" h="20495">
                    <a:moveTo>
                      <a:pt x="30318" y="2971"/>
                    </a:moveTo>
                    <a:cubicBezTo>
                      <a:pt x="22420" y="-990"/>
                      <a:pt x="13112" y="-990"/>
                      <a:pt x="5214" y="2971"/>
                    </a:cubicBezTo>
                    <a:cubicBezTo>
                      <a:pt x="-1738" y="7027"/>
                      <a:pt x="-1738" y="13496"/>
                      <a:pt x="5214" y="17454"/>
                    </a:cubicBezTo>
                    <a:cubicBezTo>
                      <a:pt x="13093" y="21510"/>
                      <a:pt x="22439" y="21510"/>
                      <a:pt x="30318" y="17454"/>
                    </a:cubicBezTo>
                    <a:cubicBezTo>
                      <a:pt x="37270" y="13496"/>
                      <a:pt x="37270" y="7027"/>
                      <a:pt x="30318" y="297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60" name="Freeform: Shape 73"/>
              <p:cNvSpPr/>
              <p:nvPr/>
            </p:nvSpPr>
            <p:spPr>
              <a:xfrm>
                <a:off x="3551432" y="1855515"/>
                <a:ext cx="35544" cy="20525"/>
              </a:xfrm>
              <a:custGeom>
                <a:avLst/>
                <a:gdLst>
                  <a:gd name="connsiteX0" fmla="*/ 30373 w 35544"/>
                  <a:gd name="connsiteY0" fmla="*/ 2973 h 20525"/>
                  <a:gd name="connsiteX1" fmla="*/ 5172 w 35544"/>
                  <a:gd name="connsiteY1" fmla="*/ 2973 h 20525"/>
                  <a:gd name="connsiteX2" fmla="*/ 441 w 35544"/>
                  <a:gd name="connsiteY2" fmla="*/ 12816 h 20525"/>
                  <a:gd name="connsiteX3" fmla="*/ 5172 w 35544"/>
                  <a:gd name="connsiteY3" fmla="*/ 17552 h 20525"/>
                  <a:gd name="connsiteX4" fmla="*/ 30373 w 35544"/>
                  <a:gd name="connsiteY4" fmla="*/ 17552 h 20525"/>
                  <a:gd name="connsiteX5" fmla="*/ 35104 w 35544"/>
                  <a:gd name="connsiteY5" fmla="*/ 7709 h 20525"/>
                  <a:gd name="connsiteX6" fmla="*/ 30373 w 35544"/>
                  <a:gd name="connsiteY6" fmla="*/ 2973 h 2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44" h="20525">
                    <a:moveTo>
                      <a:pt x="30373" y="2973"/>
                    </a:moveTo>
                    <a:cubicBezTo>
                      <a:pt x="22436" y="-991"/>
                      <a:pt x="13108" y="-991"/>
                      <a:pt x="5172" y="2973"/>
                    </a:cubicBezTo>
                    <a:cubicBezTo>
                      <a:pt x="1145" y="4383"/>
                      <a:pt x="-979" y="8791"/>
                      <a:pt x="441" y="12816"/>
                    </a:cubicBezTo>
                    <a:cubicBezTo>
                      <a:pt x="1213" y="15033"/>
                      <a:pt x="2951" y="16776"/>
                      <a:pt x="5172" y="17552"/>
                    </a:cubicBezTo>
                    <a:cubicBezTo>
                      <a:pt x="13108" y="21516"/>
                      <a:pt x="22436" y="21516"/>
                      <a:pt x="30373" y="17552"/>
                    </a:cubicBezTo>
                    <a:cubicBezTo>
                      <a:pt x="34399" y="16142"/>
                      <a:pt x="36523" y="11734"/>
                      <a:pt x="35104" y="7709"/>
                    </a:cubicBezTo>
                    <a:cubicBezTo>
                      <a:pt x="34331" y="5492"/>
                      <a:pt x="32593" y="3749"/>
                      <a:pt x="30373" y="297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61" name="Freeform: Shape 74"/>
              <p:cNvSpPr/>
              <p:nvPr/>
            </p:nvSpPr>
            <p:spPr>
              <a:xfrm>
                <a:off x="3501160" y="1884509"/>
                <a:ext cx="35573" cy="20566"/>
              </a:xfrm>
              <a:custGeom>
                <a:avLst/>
                <a:gdLst>
                  <a:gd name="connsiteX0" fmla="*/ 30339 w 35573"/>
                  <a:gd name="connsiteY0" fmla="*/ 3041 h 20566"/>
                  <a:gd name="connsiteX1" fmla="*/ 5234 w 35573"/>
                  <a:gd name="connsiteY1" fmla="*/ 3041 h 20566"/>
                  <a:gd name="connsiteX2" fmla="*/ 388 w 35573"/>
                  <a:gd name="connsiteY2" fmla="*/ 12680 h 20566"/>
                  <a:gd name="connsiteX3" fmla="*/ 5234 w 35573"/>
                  <a:gd name="connsiteY3" fmla="*/ 17525 h 20566"/>
                  <a:gd name="connsiteX4" fmla="*/ 30339 w 35573"/>
                  <a:gd name="connsiteY4" fmla="*/ 17525 h 20566"/>
                  <a:gd name="connsiteX5" fmla="*/ 35186 w 35573"/>
                  <a:gd name="connsiteY5" fmla="*/ 7887 h 20566"/>
                  <a:gd name="connsiteX6" fmla="*/ 30339 w 35573"/>
                  <a:gd name="connsiteY6" fmla="*/ 3041 h 20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73" h="20566">
                    <a:moveTo>
                      <a:pt x="30339" y="3041"/>
                    </a:moveTo>
                    <a:cubicBezTo>
                      <a:pt x="22460" y="-1014"/>
                      <a:pt x="13113" y="-1014"/>
                      <a:pt x="5234" y="3041"/>
                    </a:cubicBezTo>
                    <a:cubicBezTo>
                      <a:pt x="1237" y="4365"/>
                      <a:pt x="-935" y="8680"/>
                      <a:pt x="388" y="12680"/>
                    </a:cubicBezTo>
                    <a:cubicBezTo>
                      <a:pt x="1150" y="14970"/>
                      <a:pt x="2946" y="16767"/>
                      <a:pt x="5234" y="17525"/>
                    </a:cubicBezTo>
                    <a:cubicBezTo>
                      <a:pt x="13113" y="21580"/>
                      <a:pt x="22460" y="21580"/>
                      <a:pt x="30339" y="17525"/>
                    </a:cubicBezTo>
                    <a:cubicBezTo>
                      <a:pt x="34336" y="16201"/>
                      <a:pt x="36509" y="11886"/>
                      <a:pt x="35186" y="7887"/>
                    </a:cubicBezTo>
                    <a:cubicBezTo>
                      <a:pt x="34423" y="5596"/>
                      <a:pt x="32627" y="3799"/>
                      <a:pt x="30339" y="304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62" name="Freeform: Shape 75"/>
              <p:cNvSpPr/>
              <p:nvPr/>
            </p:nvSpPr>
            <p:spPr>
              <a:xfrm>
                <a:off x="3614289" y="1775763"/>
                <a:ext cx="35447" cy="20522"/>
              </a:xfrm>
              <a:custGeom>
                <a:avLst/>
                <a:gdLst>
                  <a:gd name="connsiteX0" fmla="*/ 30276 w 35447"/>
                  <a:gd name="connsiteY0" fmla="*/ 2971 h 20522"/>
                  <a:gd name="connsiteX1" fmla="*/ 5172 w 35447"/>
                  <a:gd name="connsiteY1" fmla="*/ 2971 h 20522"/>
                  <a:gd name="connsiteX2" fmla="*/ 440 w 35447"/>
                  <a:gd name="connsiteY2" fmla="*/ 12815 h 20522"/>
                  <a:gd name="connsiteX3" fmla="*/ 5172 w 35447"/>
                  <a:gd name="connsiteY3" fmla="*/ 17551 h 20522"/>
                  <a:gd name="connsiteX4" fmla="*/ 30276 w 35447"/>
                  <a:gd name="connsiteY4" fmla="*/ 17551 h 20522"/>
                  <a:gd name="connsiteX5" fmla="*/ 35007 w 35447"/>
                  <a:gd name="connsiteY5" fmla="*/ 7707 h 20522"/>
                  <a:gd name="connsiteX6" fmla="*/ 30276 w 35447"/>
                  <a:gd name="connsiteY6" fmla="*/ 2971 h 20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447" h="20522">
                    <a:moveTo>
                      <a:pt x="30276" y="2971"/>
                    </a:moveTo>
                    <a:cubicBezTo>
                      <a:pt x="22378" y="-990"/>
                      <a:pt x="13070" y="-990"/>
                      <a:pt x="5172" y="2971"/>
                    </a:cubicBezTo>
                    <a:cubicBezTo>
                      <a:pt x="1146" y="4382"/>
                      <a:pt x="-979" y="8790"/>
                      <a:pt x="440" y="12815"/>
                    </a:cubicBezTo>
                    <a:cubicBezTo>
                      <a:pt x="1213" y="15032"/>
                      <a:pt x="2951" y="16775"/>
                      <a:pt x="5172" y="17551"/>
                    </a:cubicBezTo>
                    <a:cubicBezTo>
                      <a:pt x="13070" y="21513"/>
                      <a:pt x="22378" y="21513"/>
                      <a:pt x="30276" y="17551"/>
                    </a:cubicBezTo>
                    <a:cubicBezTo>
                      <a:pt x="34302" y="16140"/>
                      <a:pt x="36427" y="11733"/>
                      <a:pt x="35007" y="7707"/>
                    </a:cubicBezTo>
                    <a:cubicBezTo>
                      <a:pt x="34235" y="5490"/>
                      <a:pt x="32497" y="3748"/>
                      <a:pt x="30276" y="297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63" name="Freeform: Shape 76"/>
              <p:cNvSpPr/>
              <p:nvPr/>
            </p:nvSpPr>
            <p:spPr>
              <a:xfrm>
                <a:off x="3563921" y="1804755"/>
                <a:ext cx="35670" cy="20498"/>
              </a:xfrm>
              <a:custGeom>
                <a:avLst/>
                <a:gdLst>
                  <a:gd name="connsiteX0" fmla="*/ 30435 w 35670"/>
                  <a:gd name="connsiteY0" fmla="*/ 3042 h 20498"/>
                  <a:gd name="connsiteX1" fmla="*/ 5234 w 35670"/>
                  <a:gd name="connsiteY1" fmla="*/ 3042 h 20498"/>
                  <a:gd name="connsiteX2" fmla="*/ 388 w 35670"/>
                  <a:gd name="connsiteY2" fmla="*/ 12680 h 20498"/>
                  <a:gd name="connsiteX3" fmla="*/ 5234 w 35670"/>
                  <a:gd name="connsiteY3" fmla="*/ 17525 h 20498"/>
                  <a:gd name="connsiteX4" fmla="*/ 30435 w 35670"/>
                  <a:gd name="connsiteY4" fmla="*/ 17525 h 20498"/>
                  <a:gd name="connsiteX5" fmla="*/ 35282 w 35670"/>
                  <a:gd name="connsiteY5" fmla="*/ 7887 h 20498"/>
                  <a:gd name="connsiteX6" fmla="*/ 30435 w 35670"/>
                  <a:gd name="connsiteY6" fmla="*/ 3042 h 20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70" h="20498">
                    <a:moveTo>
                      <a:pt x="30435" y="3042"/>
                    </a:moveTo>
                    <a:cubicBezTo>
                      <a:pt x="22528" y="-1014"/>
                      <a:pt x="13142" y="-1014"/>
                      <a:pt x="5234" y="3042"/>
                    </a:cubicBezTo>
                    <a:cubicBezTo>
                      <a:pt x="1237" y="4366"/>
                      <a:pt x="-935" y="8681"/>
                      <a:pt x="388" y="12680"/>
                    </a:cubicBezTo>
                    <a:cubicBezTo>
                      <a:pt x="1150" y="14971"/>
                      <a:pt x="2946" y="16767"/>
                      <a:pt x="5234" y="17525"/>
                    </a:cubicBezTo>
                    <a:cubicBezTo>
                      <a:pt x="13171" y="21489"/>
                      <a:pt x="22499" y="21489"/>
                      <a:pt x="30435" y="17525"/>
                    </a:cubicBezTo>
                    <a:cubicBezTo>
                      <a:pt x="34433" y="16202"/>
                      <a:pt x="36605" y="11887"/>
                      <a:pt x="35282" y="7887"/>
                    </a:cubicBezTo>
                    <a:cubicBezTo>
                      <a:pt x="34520" y="5597"/>
                      <a:pt x="32724" y="3800"/>
                      <a:pt x="30435" y="304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64" name="Freeform: Shape 77"/>
              <p:cNvSpPr/>
              <p:nvPr/>
            </p:nvSpPr>
            <p:spPr>
              <a:xfrm>
                <a:off x="3513733" y="1833770"/>
                <a:ext cx="35532" cy="20469"/>
              </a:xfrm>
              <a:custGeom>
                <a:avLst/>
                <a:gdLst>
                  <a:gd name="connsiteX0" fmla="*/ 35532 w 35532"/>
                  <a:gd name="connsiteY0" fmla="*/ 10235 h 20469"/>
                  <a:gd name="connsiteX1" fmla="*/ 17766 w 35532"/>
                  <a:gd name="connsiteY1" fmla="*/ 20470 h 20469"/>
                  <a:gd name="connsiteX2" fmla="*/ 0 w 35532"/>
                  <a:gd name="connsiteY2" fmla="*/ 10235 h 20469"/>
                  <a:gd name="connsiteX3" fmla="*/ 17766 w 35532"/>
                  <a:gd name="connsiteY3" fmla="*/ 0 h 20469"/>
                  <a:gd name="connsiteX4" fmla="*/ 35532 w 35532"/>
                  <a:gd name="connsiteY4" fmla="*/ 10235 h 20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532" h="20469">
                    <a:moveTo>
                      <a:pt x="35532" y="10235"/>
                    </a:moveTo>
                    <a:cubicBezTo>
                      <a:pt x="35532" y="15887"/>
                      <a:pt x="27578" y="20470"/>
                      <a:pt x="17766" y="20470"/>
                    </a:cubicBezTo>
                    <a:cubicBezTo>
                      <a:pt x="7954" y="20470"/>
                      <a:pt x="0" y="15887"/>
                      <a:pt x="0" y="10235"/>
                    </a:cubicBezTo>
                    <a:cubicBezTo>
                      <a:pt x="0" y="4582"/>
                      <a:pt x="7954" y="0"/>
                      <a:pt x="17766" y="0"/>
                    </a:cubicBezTo>
                    <a:cubicBezTo>
                      <a:pt x="27578" y="0"/>
                      <a:pt x="35532" y="4582"/>
                      <a:pt x="35532" y="10235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65" name="Freeform: Shape 78"/>
              <p:cNvSpPr/>
              <p:nvPr/>
            </p:nvSpPr>
            <p:spPr>
              <a:xfrm>
                <a:off x="3463525" y="1862785"/>
                <a:ext cx="35314" cy="20495"/>
              </a:xfrm>
              <a:custGeom>
                <a:avLst/>
                <a:gdLst>
                  <a:gd name="connsiteX0" fmla="*/ 30318 w 35314"/>
                  <a:gd name="connsiteY0" fmla="*/ 3041 h 20495"/>
                  <a:gd name="connsiteX1" fmla="*/ 5214 w 35314"/>
                  <a:gd name="connsiteY1" fmla="*/ 3041 h 20495"/>
                  <a:gd name="connsiteX2" fmla="*/ 5214 w 35314"/>
                  <a:gd name="connsiteY2" fmla="*/ 17525 h 20495"/>
                  <a:gd name="connsiteX3" fmla="*/ 30318 w 35314"/>
                  <a:gd name="connsiteY3" fmla="*/ 17525 h 20495"/>
                  <a:gd name="connsiteX4" fmla="*/ 30318 w 35314"/>
                  <a:gd name="connsiteY4" fmla="*/ 3041 h 20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314" h="20495">
                    <a:moveTo>
                      <a:pt x="30318" y="3041"/>
                    </a:moveTo>
                    <a:cubicBezTo>
                      <a:pt x="22439" y="-1014"/>
                      <a:pt x="13093" y="-1014"/>
                      <a:pt x="5214" y="3041"/>
                    </a:cubicBezTo>
                    <a:cubicBezTo>
                      <a:pt x="-1738" y="7000"/>
                      <a:pt x="-1738" y="13469"/>
                      <a:pt x="5214" y="17525"/>
                    </a:cubicBezTo>
                    <a:cubicBezTo>
                      <a:pt x="13112" y="21486"/>
                      <a:pt x="22420" y="21486"/>
                      <a:pt x="30318" y="17525"/>
                    </a:cubicBezTo>
                    <a:cubicBezTo>
                      <a:pt x="36981" y="13469"/>
                      <a:pt x="36981" y="7000"/>
                      <a:pt x="30318" y="304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66" name="Freeform: Shape 79"/>
              <p:cNvSpPr/>
              <p:nvPr/>
            </p:nvSpPr>
            <p:spPr>
              <a:xfrm>
                <a:off x="3576397" y="1754038"/>
                <a:ext cx="35676" cy="20495"/>
              </a:xfrm>
              <a:custGeom>
                <a:avLst/>
                <a:gdLst>
                  <a:gd name="connsiteX0" fmla="*/ 30318 w 35676"/>
                  <a:gd name="connsiteY0" fmla="*/ 2971 h 20495"/>
                  <a:gd name="connsiteX1" fmla="*/ 5214 w 35676"/>
                  <a:gd name="connsiteY1" fmla="*/ 2971 h 20495"/>
                  <a:gd name="connsiteX2" fmla="*/ 5214 w 35676"/>
                  <a:gd name="connsiteY2" fmla="*/ 17454 h 20495"/>
                  <a:gd name="connsiteX3" fmla="*/ 30318 w 35676"/>
                  <a:gd name="connsiteY3" fmla="*/ 17454 h 20495"/>
                  <a:gd name="connsiteX4" fmla="*/ 30318 w 35676"/>
                  <a:gd name="connsiteY4" fmla="*/ 2971 h 20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676" h="20495">
                    <a:moveTo>
                      <a:pt x="30318" y="2971"/>
                    </a:moveTo>
                    <a:cubicBezTo>
                      <a:pt x="22420" y="-990"/>
                      <a:pt x="13112" y="-990"/>
                      <a:pt x="5214" y="2971"/>
                    </a:cubicBezTo>
                    <a:cubicBezTo>
                      <a:pt x="-1738" y="7027"/>
                      <a:pt x="-1738" y="13496"/>
                      <a:pt x="5214" y="17454"/>
                    </a:cubicBezTo>
                    <a:cubicBezTo>
                      <a:pt x="13093" y="21510"/>
                      <a:pt x="22439" y="21510"/>
                      <a:pt x="30318" y="17454"/>
                    </a:cubicBezTo>
                    <a:cubicBezTo>
                      <a:pt x="37463" y="13496"/>
                      <a:pt x="37463" y="7220"/>
                      <a:pt x="30318" y="297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67" name="Freeform: Shape 80"/>
              <p:cNvSpPr/>
              <p:nvPr/>
            </p:nvSpPr>
            <p:spPr>
              <a:xfrm>
                <a:off x="3526327" y="1783004"/>
                <a:ext cx="35447" cy="20522"/>
              </a:xfrm>
              <a:custGeom>
                <a:avLst/>
                <a:gdLst>
                  <a:gd name="connsiteX0" fmla="*/ 30276 w 35447"/>
                  <a:gd name="connsiteY0" fmla="*/ 2971 h 20522"/>
                  <a:gd name="connsiteX1" fmla="*/ 5172 w 35447"/>
                  <a:gd name="connsiteY1" fmla="*/ 2971 h 20522"/>
                  <a:gd name="connsiteX2" fmla="*/ 441 w 35447"/>
                  <a:gd name="connsiteY2" fmla="*/ 12815 h 20522"/>
                  <a:gd name="connsiteX3" fmla="*/ 5172 w 35447"/>
                  <a:gd name="connsiteY3" fmla="*/ 17551 h 20522"/>
                  <a:gd name="connsiteX4" fmla="*/ 30276 w 35447"/>
                  <a:gd name="connsiteY4" fmla="*/ 17551 h 20522"/>
                  <a:gd name="connsiteX5" fmla="*/ 35007 w 35447"/>
                  <a:gd name="connsiteY5" fmla="*/ 7707 h 20522"/>
                  <a:gd name="connsiteX6" fmla="*/ 30276 w 35447"/>
                  <a:gd name="connsiteY6" fmla="*/ 2971 h 20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447" h="20522">
                    <a:moveTo>
                      <a:pt x="30276" y="2971"/>
                    </a:moveTo>
                    <a:cubicBezTo>
                      <a:pt x="22378" y="-990"/>
                      <a:pt x="13070" y="-990"/>
                      <a:pt x="5172" y="2971"/>
                    </a:cubicBezTo>
                    <a:cubicBezTo>
                      <a:pt x="1145" y="4382"/>
                      <a:pt x="-979" y="8790"/>
                      <a:pt x="441" y="12815"/>
                    </a:cubicBezTo>
                    <a:cubicBezTo>
                      <a:pt x="1213" y="15032"/>
                      <a:pt x="2951" y="16775"/>
                      <a:pt x="5172" y="17551"/>
                    </a:cubicBezTo>
                    <a:cubicBezTo>
                      <a:pt x="13070" y="21513"/>
                      <a:pt x="22378" y="21513"/>
                      <a:pt x="30276" y="17551"/>
                    </a:cubicBezTo>
                    <a:cubicBezTo>
                      <a:pt x="34302" y="16140"/>
                      <a:pt x="36426" y="11733"/>
                      <a:pt x="35007" y="7707"/>
                    </a:cubicBezTo>
                    <a:cubicBezTo>
                      <a:pt x="34235" y="5490"/>
                      <a:pt x="32497" y="3748"/>
                      <a:pt x="30276" y="297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68" name="Freeform: Shape 81"/>
              <p:cNvSpPr/>
              <p:nvPr/>
            </p:nvSpPr>
            <p:spPr>
              <a:xfrm>
                <a:off x="3476056" y="1811997"/>
                <a:ext cx="35573" cy="20495"/>
              </a:xfrm>
              <a:custGeom>
                <a:avLst/>
                <a:gdLst>
                  <a:gd name="connsiteX0" fmla="*/ 30339 w 35573"/>
                  <a:gd name="connsiteY0" fmla="*/ 3041 h 20495"/>
                  <a:gd name="connsiteX1" fmla="*/ 5235 w 35573"/>
                  <a:gd name="connsiteY1" fmla="*/ 3041 h 20495"/>
                  <a:gd name="connsiteX2" fmla="*/ 388 w 35573"/>
                  <a:gd name="connsiteY2" fmla="*/ 12680 h 20495"/>
                  <a:gd name="connsiteX3" fmla="*/ 5235 w 35573"/>
                  <a:gd name="connsiteY3" fmla="*/ 17525 h 20495"/>
                  <a:gd name="connsiteX4" fmla="*/ 30339 w 35573"/>
                  <a:gd name="connsiteY4" fmla="*/ 17525 h 20495"/>
                  <a:gd name="connsiteX5" fmla="*/ 35186 w 35573"/>
                  <a:gd name="connsiteY5" fmla="*/ 7887 h 20495"/>
                  <a:gd name="connsiteX6" fmla="*/ 30339 w 35573"/>
                  <a:gd name="connsiteY6" fmla="*/ 3041 h 20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73" h="20495">
                    <a:moveTo>
                      <a:pt x="30339" y="3041"/>
                    </a:moveTo>
                    <a:cubicBezTo>
                      <a:pt x="22460" y="-1014"/>
                      <a:pt x="13113" y="-1014"/>
                      <a:pt x="5235" y="3041"/>
                    </a:cubicBezTo>
                    <a:cubicBezTo>
                      <a:pt x="1237" y="4365"/>
                      <a:pt x="-935" y="8680"/>
                      <a:pt x="388" y="12680"/>
                    </a:cubicBezTo>
                    <a:cubicBezTo>
                      <a:pt x="1150" y="14970"/>
                      <a:pt x="2946" y="16767"/>
                      <a:pt x="5235" y="17525"/>
                    </a:cubicBezTo>
                    <a:cubicBezTo>
                      <a:pt x="13133" y="21486"/>
                      <a:pt x="22441" y="21486"/>
                      <a:pt x="30339" y="17525"/>
                    </a:cubicBezTo>
                    <a:cubicBezTo>
                      <a:pt x="34336" y="16201"/>
                      <a:pt x="36509" y="11886"/>
                      <a:pt x="35186" y="7887"/>
                    </a:cubicBezTo>
                    <a:cubicBezTo>
                      <a:pt x="34423" y="5596"/>
                      <a:pt x="32627" y="3799"/>
                      <a:pt x="30339" y="304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69" name="Freeform: Shape 82"/>
              <p:cNvSpPr/>
              <p:nvPr/>
            </p:nvSpPr>
            <p:spPr>
              <a:xfrm>
                <a:off x="3450876" y="1912774"/>
                <a:ext cx="35387" cy="20495"/>
              </a:xfrm>
              <a:custGeom>
                <a:avLst/>
                <a:gdLst>
                  <a:gd name="connsiteX0" fmla="*/ 30318 w 35387"/>
                  <a:gd name="connsiteY0" fmla="*/ 2971 h 20495"/>
                  <a:gd name="connsiteX1" fmla="*/ 5214 w 35387"/>
                  <a:gd name="connsiteY1" fmla="*/ 2971 h 20495"/>
                  <a:gd name="connsiteX2" fmla="*/ 5214 w 35387"/>
                  <a:gd name="connsiteY2" fmla="*/ 17454 h 20495"/>
                  <a:gd name="connsiteX3" fmla="*/ 30318 w 35387"/>
                  <a:gd name="connsiteY3" fmla="*/ 17454 h 20495"/>
                  <a:gd name="connsiteX4" fmla="*/ 30318 w 35387"/>
                  <a:gd name="connsiteY4" fmla="*/ 2971 h 20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387" h="20495">
                    <a:moveTo>
                      <a:pt x="30318" y="2971"/>
                    </a:moveTo>
                    <a:cubicBezTo>
                      <a:pt x="22420" y="-990"/>
                      <a:pt x="13112" y="-990"/>
                      <a:pt x="5214" y="2971"/>
                    </a:cubicBezTo>
                    <a:cubicBezTo>
                      <a:pt x="-1738" y="7027"/>
                      <a:pt x="-1738" y="13496"/>
                      <a:pt x="5214" y="17454"/>
                    </a:cubicBezTo>
                    <a:cubicBezTo>
                      <a:pt x="13093" y="21510"/>
                      <a:pt x="22439" y="21510"/>
                      <a:pt x="30318" y="17454"/>
                    </a:cubicBezTo>
                    <a:cubicBezTo>
                      <a:pt x="37077" y="13689"/>
                      <a:pt x="37077" y="7220"/>
                      <a:pt x="30318" y="2971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70" name="Freeform: Shape 83"/>
              <p:cNvSpPr/>
              <p:nvPr/>
            </p:nvSpPr>
            <p:spPr>
              <a:xfrm>
                <a:off x="3413006" y="1891172"/>
                <a:ext cx="35573" cy="20566"/>
              </a:xfrm>
              <a:custGeom>
                <a:avLst/>
                <a:gdLst>
                  <a:gd name="connsiteX0" fmla="*/ 30339 w 35573"/>
                  <a:gd name="connsiteY0" fmla="*/ 3041 h 20566"/>
                  <a:gd name="connsiteX1" fmla="*/ 5235 w 35573"/>
                  <a:gd name="connsiteY1" fmla="*/ 3041 h 20566"/>
                  <a:gd name="connsiteX2" fmla="*/ 388 w 35573"/>
                  <a:gd name="connsiteY2" fmla="*/ 12680 h 20566"/>
                  <a:gd name="connsiteX3" fmla="*/ 5235 w 35573"/>
                  <a:gd name="connsiteY3" fmla="*/ 17525 h 20566"/>
                  <a:gd name="connsiteX4" fmla="*/ 30339 w 35573"/>
                  <a:gd name="connsiteY4" fmla="*/ 17525 h 20566"/>
                  <a:gd name="connsiteX5" fmla="*/ 35186 w 35573"/>
                  <a:gd name="connsiteY5" fmla="*/ 7887 h 20566"/>
                  <a:gd name="connsiteX6" fmla="*/ 30339 w 35573"/>
                  <a:gd name="connsiteY6" fmla="*/ 3041 h 20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73" h="20566">
                    <a:moveTo>
                      <a:pt x="30339" y="3041"/>
                    </a:moveTo>
                    <a:cubicBezTo>
                      <a:pt x="22460" y="-1014"/>
                      <a:pt x="13113" y="-1014"/>
                      <a:pt x="5235" y="3041"/>
                    </a:cubicBezTo>
                    <a:cubicBezTo>
                      <a:pt x="1237" y="4365"/>
                      <a:pt x="-935" y="8680"/>
                      <a:pt x="388" y="12680"/>
                    </a:cubicBezTo>
                    <a:cubicBezTo>
                      <a:pt x="1150" y="14970"/>
                      <a:pt x="2946" y="16767"/>
                      <a:pt x="5235" y="17525"/>
                    </a:cubicBezTo>
                    <a:cubicBezTo>
                      <a:pt x="13113" y="21580"/>
                      <a:pt x="22460" y="21580"/>
                      <a:pt x="30339" y="17525"/>
                    </a:cubicBezTo>
                    <a:cubicBezTo>
                      <a:pt x="34336" y="16201"/>
                      <a:pt x="36509" y="11886"/>
                      <a:pt x="35186" y="7887"/>
                    </a:cubicBezTo>
                    <a:cubicBezTo>
                      <a:pt x="34423" y="5596"/>
                      <a:pt x="32627" y="3799"/>
                      <a:pt x="30339" y="304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71" name="Freeform: Shape 84"/>
              <p:cNvSpPr/>
              <p:nvPr/>
            </p:nvSpPr>
            <p:spPr>
              <a:xfrm>
                <a:off x="3425911" y="1841033"/>
                <a:ext cx="35447" cy="20522"/>
              </a:xfrm>
              <a:custGeom>
                <a:avLst/>
                <a:gdLst>
                  <a:gd name="connsiteX0" fmla="*/ 30276 w 35447"/>
                  <a:gd name="connsiteY0" fmla="*/ 2971 h 20522"/>
                  <a:gd name="connsiteX1" fmla="*/ 5172 w 35447"/>
                  <a:gd name="connsiteY1" fmla="*/ 2971 h 20522"/>
                  <a:gd name="connsiteX2" fmla="*/ 441 w 35447"/>
                  <a:gd name="connsiteY2" fmla="*/ 12815 h 20522"/>
                  <a:gd name="connsiteX3" fmla="*/ 5172 w 35447"/>
                  <a:gd name="connsiteY3" fmla="*/ 17551 h 20522"/>
                  <a:gd name="connsiteX4" fmla="*/ 30276 w 35447"/>
                  <a:gd name="connsiteY4" fmla="*/ 17551 h 20522"/>
                  <a:gd name="connsiteX5" fmla="*/ 35007 w 35447"/>
                  <a:gd name="connsiteY5" fmla="*/ 7707 h 20522"/>
                  <a:gd name="connsiteX6" fmla="*/ 30276 w 35447"/>
                  <a:gd name="connsiteY6" fmla="*/ 2971 h 20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447" h="20522">
                    <a:moveTo>
                      <a:pt x="30276" y="2971"/>
                    </a:moveTo>
                    <a:cubicBezTo>
                      <a:pt x="22378" y="-990"/>
                      <a:pt x="13070" y="-990"/>
                      <a:pt x="5172" y="2971"/>
                    </a:cubicBezTo>
                    <a:cubicBezTo>
                      <a:pt x="1145" y="4382"/>
                      <a:pt x="-979" y="8790"/>
                      <a:pt x="441" y="12815"/>
                    </a:cubicBezTo>
                    <a:cubicBezTo>
                      <a:pt x="1213" y="15032"/>
                      <a:pt x="2951" y="16775"/>
                      <a:pt x="5172" y="17551"/>
                    </a:cubicBezTo>
                    <a:cubicBezTo>
                      <a:pt x="13070" y="21513"/>
                      <a:pt x="22378" y="21513"/>
                      <a:pt x="30276" y="17551"/>
                    </a:cubicBezTo>
                    <a:cubicBezTo>
                      <a:pt x="34302" y="16140"/>
                      <a:pt x="36426" y="11733"/>
                      <a:pt x="35007" y="7707"/>
                    </a:cubicBezTo>
                    <a:cubicBezTo>
                      <a:pt x="34235" y="5490"/>
                      <a:pt x="32497" y="3748"/>
                      <a:pt x="30276" y="297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72" name="Freeform: Shape 85"/>
              <p:cNvSpPr/>
              <p:nvPr/>
            </p:nvSpPr>
            <p:spPr>
              <a:xfrm>
                <a:off x="3538817" y="1732242"/>
                <a:ext cx="35670" cy="20567"/>
              </a:xfrm>
              <a:custGeom>
                <a:avLst/>
                <a:gdLst>
                  <a:gd name="connsiteX0" fmla="*/ 30435 w 35670"/>
                  <a:gd name="connsiteY0" fmla="*/ 3042 h 20567"/>
                  <a:gd name="connsiteX1" fmla="*/ 5235 w 35670"/>
                  <a:gd name="connsiteY1" fmla="*/ 3042 h 20567"/>
                  <a:gd name="connsiteX2" fmla="*/ 388 w 35670"/>
                  <a:gd name="connsiteY2" fmla="*/ 12680 h 20567"/>
                  <a:gd name="connsiteX3" fmla="*/ 5235 w 35670"/>
                  <a:gd name="connsiteY3" fmla="*/ 17525 h 20567"/>
                  <a:gd name="connsiteX4" fmla="*/ 30435 w 35670"/>
                  <a:gd name="connsiteY4" fmla="*/ 17525 h 20567"/>
                  <a:gd name="connsiteX5" fmla="*/ 35283 w 35670"/>
                  <a:gd name="connsiteY5" fmla="*/ 7887 h 20567"/>
                  <a:gd name="connsiteX6" fmla="*/ 30435 w 35670"/>
                  <a:gd name="connsiteY6" fmla="*/ 3042 h 20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70" h="20567">
                    <a:moveTo>
                      <a:pt x="30435" y="3042"/>
                    </a:moveTo>
                    <a:cubicBezTo>
                      <a:pt x="22528" y="-1014"/>
                      <a:pt x="13143" y="-1014"/>
                      <a:pt x="5235" y="3042"/>
                    </a:cubicBezTo>
                    <a:cubicBezTo>
                      <a:pt x="1237" y="4366"/>
                      <a:pt x="-935" y="8681"/>
                      <a:pt x="388" y="12680"/>
                    </a:cubicBezTo>
                    <a:cubicBezTo>
                      <a:pt x="1150" y="14971"/>
                      <a:pt x="2946" y="16767"/>
                      <a:pt x="5235" y="17525"/>
                    </a:cubicBezTo>
                    <a:cubicBezTo>
                      <a:pt x="13143" y="21582"/>
                      <a:pt x="22528" y="21582"/>
                      <a:pt x="30435" y="17525"/>
                    </a:cubicBezTo>
                    <a:cubicBezTo>
                      <a:pt x="34433" y="16202"/>
                      <a:pt x="36605" y="11887"/>
                      <a:pt x="35283" y="7887"/>
                    </a:cubicBezTo>
                    <a:cubicBezTo>
                      <a:pt x="34520" y="5597"/>
                      <a:pt x="32724" y="3800"/>
                      <a:pt x="30435" y="304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73" name="Freeform: Shape 86"/>
              <p:cNvSpPr/>
              <p:nvPr/>
            </p:nvSpPr>
            <p:spPr>
              <a:xfrm>
                <a:off x="3488629" y="1761257"/>
                <a:ext cx="35532" cy="20469"/>
              </a:xfrm>
              <a:custGeom>
                <a:avLst/>
                <a:gdLst>
                  <a:gd name="connsiteX0" fmla="*/ 35532 w 35532"/>
                  <a:gd name="connsiteY0" fmla="*/ 10235 h 20469"/>
                  <a:gd name="connsiteX1" fmla="*/ 17766 w 35532"/>
                  <a:gd name="connsiteY1" fmla="*/ 20470 h 20469"/>
                  <a:gd name="connsiteX2" fmla="*/ 0 w 35532"/>
                  <a:gd name="connsiteY2" fmla="*/ 10235 h 20469"/>
                  <a:gd name="connsiteX3" fmla="*/ 17766 w 35532"/>
                  <a:gd name="connsiteY3" fmla="*/ 0 h 20469"/>
                  <a:gd name="connsiteX4" fmla="*/ 35532 w 35532"/>
                  <a:gd name="connsiteY4" fmla="*/ 10235 h 20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532" h="20469">
                    <a:moveTo>
                      <a:pt x="35532" y="10235"/>
                    </a:moveTo>
                    <a:cubicBezTo>
                      <a:pt x="35532" y="15887"/>
                      <a:pt x="27578" y="20470"/>
                      <a:pt x="17766" y="20470"/>
                    </a:cubicBezTo>
                    <a:cubicBezTo>
                      <a:pt x="7954" y="20470"/>
                      <a:pt x="0" y="15887"/>
                      <a:pt x="0" y="10235"/>
                    </a:cubicBezTo>
                    <a:cubicBezTo>
                      <a:pt x="0" y="4582"/>
                      <a:pt x="7954" y="0"/>
                      <a:pt x="17766" y="0"/>
                    </a:cubicBezTo>
                    <a:cubicBezTo>
                      <a:pt x="27578" y="0"/>
                      <a:pt x="35532" y="4582"/>
                      <a:pt x="35532" y="1023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74" name="Freeform: Shape 87"/>
              <p:cNvSpPr/>
              <p:nvPr/>
            </p:nvSpPr>
            <p:spPr>
              <a:xfrm>
                <a:off x="3438420" y="1790272"/>
                <a:ext cx="35531" cy="20495"/>
              </a:xfrm>
              <a:custGeom>
                <a:avLst/>
                <a:gdLst>
                  <a:gd name="connsiteX0" fmla="*/ 30318 w 35531"/>
                  <a:gd name="connsiteY0" fmla="*/ 3041 h 20495"/>
                  <a:gd name="connsiteX1" fmla="*/ 5214 w 35531"/>
                  <a:gd name="connsiteY1" fmla="*/ 3041 h 20495"/>
                  <a:gd name="connsiteX2" fmla="*/ 5214 w 35531"/>
                  <a:gd name="connsiteY2" fmla="*/ 17525 h 20495"/>
                  <a:gd name="connsiteX3" fmla="*/ 30318 w 35531"/>
                  <a:gd name="connsiteY3" fmla="*/ 17525 h 20495"/>
                  <a:gd name="connsiteX4" fmla="*/ 30318 w 35531"/>
                  <a:gd name="connsiteY4" fmla="*/ 3041 h 20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531" h="20495">
                    <a:moveTo>
                      <a:pt x="30318" y="3041"/>
                    </a:moveTo>
                    <a:cubicBezTo>
                      <a:pt x="22439" y="-1014"/>
                      <a:pt x="13093" y="-1014"/>
                      <a:pt x="5214" y="3041"/>
                    </a:cubicBezTo>
                    <a:cubicBezTo>
                      <a:pt x="-1738" y="7000"/>
                      <a:pt x="-1738" y="13469"/>
                      <a:pt x="5214" y="17525"/>
                    </a:cubicBezTo>
                    <a:cubicBezTo>
                      <a:pt x="13112" y="21486"/>
                      <a:pt x="22420" y="21486"/>
                      <a:pt x="30318" y="17525"/>
                    </a:cubicBezTo>
                    <a:cubicBezTo>
                      <a:pt x="37270" y="13469"/>
                      <a:pt x="37270" y="7000"/>
                      <a:pt x="30318" y="304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75" name="Freeform: Shape 88"/>
              <p:cNvSpPr/>
              <p:nvPr/>
            </p:nvSpPr>
            <p:spPr>
              <a:xfrm>
                <a:off x="3388095" y="1819307"/>
                <a:ext cx="35670" cy="20498"/>
              </a:xfrm>
              <a:custGeom>
                <a:avLst/>
                <a:gdLst>
                  <a:gd name="connsiteX0" fmla="*/ 30436 w 35670"/>
                  <a:gd name="connsiteY0" fmla="*/ 2973 h 20498"/>
                  <a:gd name="connsiteX1" fmla="*/ 5235 w 35670"/>
                  <a:gd name="connsiteY1" fmla="*/ 2973 h 20498"/>
                  <a:gd name="connsiteX2" fmla="*/ 388 w 35670"/>
                  <a:gd name="connsiteY2" fmla="*/ 12611 h 20498"/>
                  <a:gd name="connsiteX3" fmla="*/ 5235 w 35670"/>
                  <a:gd name="connsiteY3" fmla="*/ 17456 h 20498"/>
                  <a:gd name="connsiteX4" fmla="*/ 30436 w 35670"/>
                  <a:gd name="connsiteY4" fmla="*/ 17456 h 20498"/>
                  <a:gd name="connsiteX5" fmla="*/ 35282 w 35670"/>
                  <a:gd name="connsiteY5" fmla="*/ 7818 h 20498"/>
                  <a:gd name="connsiteX6" fmla="*/ 30436 w 35670"/>
                  <a:gd name="connsiteY6" fmla="*/ 2973 h 20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70" h="20498">
                    <a:moveTo>
                      <a:pt x="30436" y="2973"/>
                    </a:moveTo>
                    <a:cubicBezTo>
                      <a:pt x="22499" y="-991"/>
                      <a:pt x="13171" y="-991"/>
                      <a:pt x="5235" y="2973"/>
                    </a:cubicBezTo>
                    <a:cubicBezTo>
                      <a:pt x="1237" y="4296"/>
                      <a:pt x="-935" y="8611"/>
                      <a:pt x="388" y="12611"/>
                    </a:cubicBezTo>
                    <a:cubicBezTo>
                      <a:pt x="1150" y="14901"/>
                      <a:pt x="2946" y="16698"/>
                      <a:pt x="5235" y="17456"/>
                    </a:cubicBezTo>
                    <a:cubicBezTo>
                      <a:pt x="13142" y="21512"/>
                      <a:pt x="22528" y="21512"/>
                      <a:pt x="30436" y="17456"/>
                    </a:cubicBezTo>
                    <a:cubicBezTo>
                      <a:pt x="34433" y="16132"/>
                      <a:pt x="36605" y="11817"/>
                      <a:pt x="35282" y="7818"/>
                    </a:cubicBezTo>
                    <a:cubicBezTo>
                      <a:pt x="34520" y="5528"/>
                      <a:pt x="32724" y="3731"/>
                      <a:pt x="30436" y="297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76" name="Freeform: Shape 89"/>
              <p:cNvSpPr/>
              <p:nvPr/>
            </p:nvSpPr>
            <p:spPr>
              <a:xfrm>
                <a:off x="3375253" y="1869446"/>
                <a:ext cx="35670" cy="20567"/>
              </a:xfrm>
              <a:custGeom>
                <a:avLst/>
                <a:gdLst>
                  <a:gd name="connsiteX0" fmla="*/ 30435 w 35670"/>
                  <a:gd name="connsiteY0" fmla="*/ 3042 h 20567"/>
                  <a:gd name="connsiteX1" fmla="*/ 5235 w 35670"/>
                  <a:gd name="connsiteY1" fmla="*/ 3042 h 20567"/>
                  <a:gd name="connsiteX2" fmla="*/ 388 w 35670"/>
                  <a:gd name="connsiteY2" fmla="*/ 12680 h 20567"/>
                  <a:gd name="connsiteX3" fmla="*/ 5235 w 35670"/>
                  <a:gd name="connsiteY3" fmla="*/ 17525 h 20567"/>
                  <a:gd name="connsiteX4" fmla="*/ 30435 w 35670"/>
                  <a:gd name="connsiteY4" fmla="*/ 17525 h 20567"/>
                  <a:gd name="connsiteX5" fmla="*/ 35283 w 35670"/>
                  <a:gd name="connsiteY5" fmla="*/ 7887 h 20567"/>
                  <a:gd name="connsiteX6" fmla="*/ 30435 w 35670"/>
                  <a:gd name="connsiteY6" fmla="*/ 3042 h 20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70" h="20567">
                    <a:moveTo>
                      <a:pt x="30435" y="3042"/>
                    </a:moveTo>
                    <a:cubicBezTo>
                      <a:pt x="22528" y="-1014"/>
                      <a:pt x="13143" y="-1014"/>
                      <a:pt x="5235" y="3042"/>
                    </a:cubicBezTo>
                    <a:cubicBezTo>
                      <a:pt x="1237" y="4366"/>
                      <a:pt x="-935" y="8681"/>
                      <a:pt x="388" y="12680"/>
                    </a:cubicBezTo>
                    <a:cubicBezTo>
                      <a:pt x="1150" y="14971"/>
                      <a:pt x="2946" y="16767"/>
                      <a:pt x="5235" y="17525"/>
                    </a:cubicBezTo>
                    <a:cubicBezTo>
                      <a:pt x="13143" y="21582"/>
                      <a:pt x="22528" y="21582"/>
                      <a:pt x="30435" y="17525"/>
                    </a:cubicBezTo>
                    <a:cubicBezTo>
                      <a:pt x="34433" y="16202"/>
                      <a:pt x="36605" y="11887"/>
                      <a:pt x="35283" y="7887"/>
                    </a:cubicBezTo>
                    <a:cubicBezTo>
                      <a:pt x="34520" y="5597"/>
                      <a:pt x="32724" y="3800"/>
                      <a:pt x="30435" y="304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77" name="Freeform: Shape 90"/>
              <p:cNvSpPr/>
              <p:nvPr/>
            </p:nvSpPr>
            <p:spPr>
              <a:xfrm>
                <a:off x="3337617" y="1847722"/>
                <a:ext cx="35604" cy="20495"/>
              </a:xfrm>
              <a:custGeom>
                <a:avLst/>
                <a:gdLst>
                  <a:gd name="connsiteX0" fmla="*/ 30318 w 35604"/>
                  <a:gd name="connsiteY0" fmla="*/ 3041 h 20495"/>
                  <a:gd name="connsiteX1" fmla="*/ 5214 w 35604"/>
                  <a:gd name="connsiteY1" fmla="*/ 3041 h 20495"/>
                  <a:gd name="connsiteX2" fmla="*/ 5214 w 35604"/>
                  <a:gd name="connsiteY2" fmla="*/ 17525 h 20495"/>
                  <a:gd name="connsiteX3" fmla="*/ 30318 w 35604"/>
                  <a:gd name="connsiteY3" fmla="*/ 17525 h 20495"/>
                  <a:gd name="connsiteX4" fmla="*/ 30318 w 35604"/>
                  <a:gd name="connsiteY4" fmla="*/ 3041 h 20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604" h="20495">
                    <a:moveTo>
                      <a:pt x="30318" y="3041"/>
                    </a:moveTo>
                    <a:cubicBezTo>
                      <a:pt x="22439" y="-1014"/>
                      <a:pt x="13093" y="-1014"/>
                      <a:pt x="5214" y="3041"/>
                    </a:cubicBezTo>
                    <a:cubicBezTo>
                      <a:pt x="-1738" y="7000"/>
                      <a:pt x="-1738" y="13469"/>
                      <a:pt x="5214" y="17525"/>
                    </a:cubicBezTo>
                    <a:cubicBezTo>
                      <a:pt x="13112" y="21486"/>
                      <a:pt x="22420" y="21486"/>
                      <a:pt x="30318" y="17525"/>
                    </a:cubicBezTo>
                    <a:cubicBezTo>
                      <a:pt x="37367" y="13469"/>
                      <a:pt x="37367" y="7000"/>
                      <a:pt x="30318" y="304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78" name="Freeform: Shape 91"/>
              <p:cNvSpPr/>
              <p:nvPr/>
            </p:nvSpPr>
            <p:spPr>
              <a:xfrm>
                <a:off x="3458890" y="1799107"/>
                <a:ext cx="302312" cy="213795"/>
              </a:xfrm>
              <a:custGeom>
                <a:avLst/>
                <a:gdLst>
                  <a:gd name="connsiteX0" fmla="*/ 0 w 302312"/>
                  <a:gd name="connsiteY0" fmla="*/ 175150 h 213795"/>
                  <a:gd name="connsiteX1" fmla="*/ 0 w 302312"/>
                  <a:gd name="connsiteY1" fmla="*/ 213772 h 213795"/>
                  <a:gd name="connsiteX2" fmla="*/ 11297 w 302312"/>
                  <a:gd name="connsiteY2" fmla="*/ 211262 h 213795"/>
                  <a:gd name="connsiteX3" fmla="*/ 291305 w 302312"/>
                  <a:gd name="connsiteY3" fmla="*/ 49629 h 213795"/>
                  <a:gd name="connsiteX4" fmla="*/ 302313 w 302312"/>
                  <a:gd name="connsiteY4" fmla="*/ 30994 h 213795"/>
                  <a:gd name="connsiteX5" fmla="*/ 302313 w 302312"/>
                  <a:gd name="connsiteY5" fmla="*/ 17090 h 213795"/>
                  <a:gd name="connsiteX6" fmla="*/ 293526 w 302312"/>
                  <a:gd name="connsiteY6" fmla="*/ 0 h 213795"/>
                  <a:gd name="connsiteX7" fmla="*/ 291595 w 302312"/>
                  <a:gd name="connsiteY7" fmla="*/ 10911 h 213795"/>
                  <a:gd name="connsiteX8" fmla="*/ 11587 w 302312"/>
                  <a:gd name="connsiteY8" fmla="*/ 172640 h 213795"/>
                  <a:gd name="connsiteX9" fmla="*/ 0 w 302312"/>
                  <a:gd name="connsiteY9" fmla="*/ 175150 h 213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2312" h="213795">
                    <a:moveTo>
                      <a:pt x="0" y="175150"/>
                    </a:moveTo>
                    <a:lnTo>
                      <a:pt x="0" y="213772"/>
                    </a:lnTo>
                    <a:cubicBezTo>
                      <a:pt x="3920" y="213953"/>
                      <a:pt x="7821" y="213086"/>
                      <a:pt x="11297" y="211262"/>
                    </a:cubicBezTo>
                    <a:lnTo>
                      <a:pt x="291305" y="49629"/>
                    </a:lnTo>
                    <a:cubicBezTo>
                      <a:pt x="297746" y="45536"/>
                      <a:pt x="301839" y="38608"/>
                      <a:pt x="302313" y="30994"/>
                    </a:cubicBezTo>
                    <a:lnTo>
                      <a:pt x="302313" y="17090"/>
                    </a:lnTo>
                    <a:cubicBezTo>
                      <a:pt x="301907" y="10413"/>
                      <a:pt x="298721" y="4213"/>
                      <a:pt x="293526" y="0"/>
                    </a:cubicBezTo>
                    <a:cubicBezTo>
                      <a:pt x="297388" y="3379"/>
                      <a:pt x="296713" y="7917"/>
                      <a:pt x="291595" y="10911"/>
                    </a:cubicBezTo>
                    <a:lnTo>
                      <a:pt x="11587" y="172640"/>
                    </a:lnTo>
                    <a:cubicBezTo>
                      <a:pt x="8024" y="174516"/>
                      <a:pt x="4017" y="175384"/>
                      <a:pt x="0" y="175150"/>
                    </a:cubicBezTo>
                    <a:close/>
                  </a:path>
                </a:pathLst>
              </a:custGeom>
              <a:solidFill>
                <a:srgbClr val="37474F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79" name="Freeform: Shape 92"/>
              <p:cNvSpPr/>
              <p:nvPr/>
            </p:nvSpPr>
            <p:spPr>
              <a:xfrm>
                <a:off x="3255791" y="1669468"/>
                <a:ext cx="261395" cy="155867"/>
              </a:xfrm>
              <a:custGeom>
                <a:avLst/>
                <a:gdLst>
                  <a:gd name="connsiteX0" fmla="*/ 259777 w 261395"/>
                  <a:gd name="connsiteY0" fmla="*/ 3635 h 155867"/>
                  <a:gd name="connsiteX1" fmla="*/ 259777 w 261395"/>
                  <a:gd name="connsiteY1" fmla="*/ 3635 h 155867"/>
                  <a:gd name="connsiteX2" fmla="*/ 247707 w 261395"/>
                  <a:gd name="connsiteY2" fmla="*/ 1125 h 155867"/>
                  <a:gd name="connsiteX3" fmla="*/ 3810 w 261395"/>
                  <a:gd name="connsiteY3" fmla="*/ 141515 h 155867"/>
                  <a:gd name="connsiteX4" fmla="*/ 788 w 261395"/>
                  <a:gd name="connsiteY4" fmla="*/ 151014 h 155867"/>
                  <a:gd name="connsiteX5" fmla="*/ 1590 w 261395"/>
                  <a:gd name="connsiteY5" fmla="*/ 152233 h 155867"/>
                  <a:gd name="connsiteX6" fmla="*/ 1590 w 261395"/>
                  <a:gd name="connsiteY6" fmla="*/ 152233 h 155867"/>
                  <a:gd name="connsiteX7" fmla="*/ 13659 w 261395"/>
                  <a:gd name="connsiteY7" fmla="*/ 154743 h 155867"/>
                  <a:gd name="connsiteX8" fmla="*/ 257460 w 261395"/>
                  <a:gd name="connsiteY8" fmla="*/ 14546 h 155867"/>
                  <a:gd name="connsiteX9" fmla="*/ 260636 w 261395"/>
                  <a:gd name="connsiteY9" fmla="*/ 4952 h 155867"/>
                  <a:gd name="connsiteX10" fmla="*/ 259777 w 261395"/>
                  <a:gd name="connsiteY10" fmla="*/ 3635 h 15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1395" h="155867">
                    <a:moveTo>
                      <a:pt x="259777" y="3635"/>
                    </a:moveTo>
                    <a:lnTo>
                      <a:pt x="259777" y="3635"/>
                    </a:lnTo>
                    <a:cubicBezTo>
                      <a:pt x="256880" y="5"/>
                      <a:pt x="251811" y="-1050"/>
                      <a:pt x="247707" y="1125"/>
                    </a:cubicBezTo>
                    <a:lnTo>
                      <a:pt x="3810" y="141515"/>
                    </a:lnTo>
                    <a:cubicBezTo>
                      <a:pt x="354" y="143304"/>
                      <a:pt x="-998" y="147557"/>
                      <a:pt x="788" y="151014"/>
                    </a:cubicBezTo>
                    <a:cubicBezTo>
                      <a:pt x="1010" y="151447"/>
                      <a:pt x="1281" y="151855"/>
                      <a:pt x="1590" y="152233"/>
                    </a:cubicBezTo>
                    <a:lnTo>
                      <a:pt x="1590" y="152233"/>
                    </a:lnTo>
                    <a:cubicBezTo>
                      <a:pt x="4486" y="155863"/>
                      <a:pt x="9555" y="156917"/>
                      <a:pt x="13659" y="154743"/>
                    </a:cubicBezTo>
                    <a:lnTo>
                      <a:pt x="257460" y="14546"/>
                    </a:lnTo>
                    <a:cubicBezTo>
                      <a:pt x="260984" y="12773"/>
                      <a:pt x="262403" y="8477"/>
                      <a:pt x="260636" y="4952"/>
                    </a:cubicBezTo>
                    <a:cubicBezTo>
                      <a:pt x="260395" y="4483"/>
                      <a:pt x="260105" y="4041"/>
                      <a:pt x="259777" y="363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80" name="Freeform: Shape 93"/>
              <p:cNvSpPr/>
              <p:nvPr/>
            </p:nvSpPr>
            <p:spPr>
              <a:xfrm>
                <a:off x="3322072" y="1669468"/>
                <a:ext cx="195114" cy="118921"/>
              </a:xfrm>
              <a:custGeom>
                <a:avLst/>
                <a:gdLst>
                  <a:gd name="connsiteX0" fmla="*/ 193496 w 195114"/>
                  <a:gd name="connsiteY0" fmla="*/ 3635 h 118921"/>
                  <a:gd name="connsiteX1" fmla="*/ 193496 w 195114"/>
                  <a:gd name="connsiteY1" fmla="*/ 3635 h 118921"/>
                  <a:gd name="connsiteX2" fmla="*/ 181426 w 195114"/>
                  <a:gd name="connsiteY2" fmla="*/ 1125 h 118921"/>
                  <a:gd name="connsiteX3" fmla="*/ 0 w 195114"/>
                  <a:gd name="connsiteY3" fmla="*/ 105404 h 118921"/>
                  <a:gd name="connsiteX4" fmla="*/ 10138 w 195114"/>
                  <a:gd name="connsiteY4" fmla="*/ 118921 h 118921"/>
                  <a:gd name="connsiteX5" fmla="*/ 191178 w 195114"/>
                  <a:gd name="connsiteY5" fmla="*/ 14546 h 118921"/>
                  <a:gd name="connsiteX6" fmla="*/ 194355 w 195114"/>
                  <a:gd name="connsiteY6" fmla="*/ 4952 h 118921"/>
                  <a:gd name="connsiteX7" fmla="*/ 193496 w 195114"/>
                  <a:gd name="connsiteY7" fmla="*/ 3635 h 11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5114" h="118921">
                    <a:moveTo>
                      <a:pt x="193496" y="3635"/>
                    </a:moveTo>
                    <a:lnTo>
                      <a:pt x="193496" y="3635"/>
                    </a:lnTo>
                    <a:cubicBezTo>
                      <a:pt x="190599" y="5"/>
                      <a:pt x="185530" y="-1050"/>
                      <a:pt x="181426" y="1125"/>
                    </a:cubicBezTo>
                    <a:lnTo>
                      <a:pt x="0" y="105404"/>
                    </a:lnTo>
                    <a:lnTo>
                      <a:pt x="10138" y="118921"/>
                    </a:lnTo>
                    <a:lnTo>
                      <a:pt x="191178" y="14546"/>
                    </a:lnTo>
                    <a:cubicBezTo>
                      <a:pt x="194703" y="12773"/>
                      <a:pt x="196122" y="8477"/>
                      <a:pt x="194355" y="4952"/>
                    </a:cubicBezTo>
                    <a:cubicBezTo>
                      <a:pt x="194113" y="4483"/>
                      <a:pt x="193824" y="4041"/>
                      <a:pt x="193496" y="3635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81" name="Freeform: Shape 94"/>
              <p:cNvSpPr/>
              <p:nvPr/>
            </p:nvSpPr>
            <p:spPr>
              <a:xfrm>
                <a:off x="3236048" y="1642469"/>
                <a:ext cx="260752" cy="155831"/>
              </a:xfrm>
              <a:custGeom>
                <a:avLst/>
                <a:gdLst>
                  <a:gd name="connsiteX0" fmla="*/ 259340 w 260752"/>
                  <a:gd name="connsiteY0" fmla="*/ 3599 h 155831"/>
                  <a:gd name="connsiteX1" fmla="*/ 259340 w 260752"/>
                  <a:gd name="connsiteY1" fmla="*/ 3599 h 155831"/>
                  <a:gd name="connsiteX2" fmla="*/ 247367 w 260752"/>
                  <a:gd name="connsiteY2" fmla="*/ 1089 h 155831"/>
                  <a:gd name="connsiteX3" fmla="*/ 3760 w 260752"/>
                  <a:gd name="connsiteY3" fmla="*/ 141383 h 155831"/>
                  <a:gd name="connsiteX4" fmla="*/ 892 w 260752"/>
                  <a:gd name="connsiteY4" fmla="*/ 151214 h 155831"/>
                  <a:gd name="connsiteX5" fmla="*/ 1539 w 260752"/>
                  <a:gd name="connsiteY5" fmla="*/ 152197 h 155831"/>
                  <a:gd name="connsiteX6" fmla="*/ 1539 w 260752"/>
                  <a:gd name="connsiteY6" fmla="*/ 152197 h 155831"/>
                  <a:gd name="connsiteX7" fmla="*/ 13608 w 260752"/>
                  <a:gd name="connsiteY7" fmla="*/ 154707 h 155831"/>
                  <a:gd name="connsiteX8" fmla="*/ 257216 w 260752"/>
                  <a:gd name="connsiteY8" fmla="*/ 14027 h 155831"/>
                  <a:gd name="connsiteX9" fmla="*/ 259775 w 260752"/>
                  <a:gd name="connsiteY9" fmla="*/ 4251 h 155831"/>
                  <a:gd name="connsiteX10" fmla="*/ 259340 w 260752"/>
                  <a:gd name="connsiteY10" fmla="*/ 3599 h 155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0752" h="155831">
                    <a:moveTo>
                      <a:pt x="259340" y="3599"/>
                    </a:moveTo>
                    <a:lnTo>
                      <a:pt x="259340" y="3599"/>
                    </a:lnTo>
                    <a:cubicBezTo>
                      <a:pt x="256453" y="19"/>
                      <a:pt x="251452" y="-1032"/>
                      <a:pt x="247367" y="1089"/>
                    </a:cubicBezTo>
                    <a:lnTo>
                      <a:pt x="3760" y="141383"/>
                    </a:lnTo>
                    <a:cubicBezTo>
                      <a:pt x="255" y="143305"/>
                      <a:pt x="-1029" y="147707"/>
                      <a:pt x="892" y="151214"/>
                    </a:cubicBezTo>
                    <a:cubicBezTo>
                      <a:pt x="1076" y="151558"/>
                      <a:pt x="1298" y="151887"/>
                      <a:pt x="1539" y="152197"/>
                    </a:cubicBezTo>
                    <a:lnTo>
                      <a:pt x="1539" y="152197"/>
                    </a:lnTo>
                    <a:cubicBezTo>
                      <a:pt x="4436" y="155827"/>
                      <a:pt x="9505" y="156881"/>
                      <a:pt x="13608" y="154707"/>
                    </a:cubicBezTo>
                    <a:lnTo>
                      <a:pt x="257216" y="14027"/>
                    </a:lnTo>
                    <a:cubicBezTo>
                      <a:pt x="260624" y="12033"/>
                      <a:pt x="261764" y="7656"/>
                      <a:pt x="259775" y="4251"/>
                    </a:cubicBezTo>
                    <a:cubicBezTo>
                      <a:pt x="259640" y="4026"/>
                      <a:pt x="259495" y="3809"/>
                      <a:pt x="259340" y="359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82" name="Freeform: Shape 95"/>
              <p:cNvSpPr/>
              <p:nvPr/>
            </p:nvSpPr>
            <p:spPr>
              <a:xfrm>
                <a:off x="3422779" y="1642469"/>
                <a:ext cx="74236" cy="49269"/>
              </a:xfrm>
              <a:custGeom>
                <a:avLst/>
                <a:gdLst>
                  <a:gd name="connsiteX0" fmla="*/ 72609 w 74236"/>
                  <a:gd name="connsiteY0" fmla="*/ 3599 h 49269"/>
                  <a:gd name="connsiteX1" fmla="*/ 72609 w 74236"/>
                  <a:gd name="connsiteY1" fmla="*/ 3599 h 49269"/>
                  <a:gd name="connsiteX2" fmla="*/ 60636 w 74236"/>
                  <a:gd name="connsiteY2" fmla="*/ 1089 h 49269"/>
                  <a:gd name="connsiteX3" fmla="*/ 0 w 74236"/>
                  <a:gd name="connsiteY3" fmla="*/ 36041 h 49269"/>
                  <a:gd name="connsiteX4" fmla="*/ 10138 w 74236"/>
                  <a:gd name="connsiteY4" fmla="*/ 49269 h 49269"/>
                  <a:gd name="connsiteX5" fmla="*/ 70678 w 74236"/>
                  <a:gd name="connsiteY5" fmla="*/ 14317 h 49269"/>
                  <a:gd name="connsiteX6" fmla="*/ 73265 w 74236"/>
                  <a:gd name="connsiteY6" fmla="*/ 4550 h 49269"/>
                  <a:gd name="connsiteX7" fmla="*/ 72609 w 74236"/>
                  <a:gd name="connsiteY7" fmla="*/ 3599 h 49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36" h="49269">
                    <a:moveTo>
                      <a:pt x="72609" y="3599"/>
                    </a:moveTo>
                    <a:lnTo>
                      <a:pt x="72609" y="3599"/>
                    </a:lnTo>
                    <a:cubicBezTo>
                      <a:pt x="69722" y="19"/>
                      <a:pt x="64721" y="-1032"/>
                      <a:pt x="60636" y="1089"/>
                    </a:cubicBezTo>
                    <a:lnTo>
                      <a:pt x="0" y="36041"/>
                    </a:lnTo>
                    <a:lnTo>
                      <a:pt x="10138" y="49269"/>
                    </a:lnTo>
                    <a:lnTo>
                      <a:pt x="70678" y="14317"/>
                    </a:lnTo>
                    <a:cubicBezTo>
                      <a:pt x="74086" y="12335"/>
                      <a:pt x="75254" y="7962"/>
                      <a:pt x="73265" y="4550"/>
                    </a:cubicBezTo>
                    <a:cubicBezTo>
                      <a:pt x="73072" y="4216"/>
                      <a:pt x="72850" y="3897"/>
                      <a:pt x="72609" y="3599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83" name="Freeform: Shape 96"/>
              <p:cNvSpPr/>
              <p:nvPr/>
            </p:nvSpPr>
            <p:spPr>
              <a:xfrm>
                <a:off x="3215481" y="1615397"/>
                <a:ext cx="261027" cy="155867"/>
              </a:xfrm>
              <a:custGeom>
                <a:avLst/>
                <a:gdLst>
                  <a:gd name="connsiteX0" fmla="*/ 259726 w 261027"/>
                  <a:gd name="connsiteY0" fmla="*/ 3635 h 155867"/>
                  <a:gd name="connsiteX1" fmla="*/ 259726 w 261027"/>
                  <a:gd name="connsiteY1" fmla="*/ 3635 h 155867"/>
                  <a:gd name="connsiteX2" fmla="*/ 247657 w 261027"/>
                  <a:gd name="connsiteY2" fmla="*/ 1125 h 155867"/>
                  <a:gd name="connsiteX3" fmla="*/ 3760 w 261027"/>
                  <a:gd name="connsiteY3" fmla="*/ 141418 h 155867"/>
                  <a:gd name="connsiteX4" fmla="*/ 892 w 261027"/>
                  <a:gd name="connsiteY4" fmla="*/ 151250 h 155867"/>
                  <a:gd name="connsiteX5" fmla="*/ 1539 w 261027"/>
                  <a:gd name="connsiteY5" fmla="*/ 152233 h 155867"/>
                  <a:gd name="connsiteX6" fmla="*/ 1539 w 261027"/>
                  <a:gd name="connsiteY6" fmla="*/ 152233 h 155867"/>
                  <a:gd name="connsiteX7" fmla="*/ 13609 w 261027"/>
                  <a:gd name="connsiteY7" fmla="*/ 154743 h 155867"/>
                  <a:gd name="connsiteX8" fmla="*/ 257216 w 261027"/>
                  <a:gd name="connsiteY8" fmla="*/ 14063 h 155867"/>
                  <a:gd name="connsiteX9" fmla="*/ 260199 w 261027"/>
                  <a:gd name="connsiteY9" fmla="*/ 4409 h 155867"/>
                  <a:gd name="connsiteX10" fmla="*/ 259726 w 261027"/>
                  <a:gd name="connsiteY10" fmla="*/ 3635 h 15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1027" h="155867">
                    <a:moveTo>
                      <a:pt x="259726" y="3635"/>
                    </a:moveTo>
                    <a:lnTo>
                      <a:pt x="259726" y="3635"/>
                    </a:lnTo>
                    <a:cubicBezTo>
                      <a:pt x="256830" y="5"/>
                      <a:pt x="251761" y="-1050"/>
                      <a:pt x="247657" y="1125"/>
                    </a:cubicBezTo>
                    <a:lnTo>
                      <a:pt x="3760" y="141418"/>
                    </a:lnTo>
                    <a:cubicBezTo>
                      <a:pt x="255" y="143341"/>
                      <a:pt x="-1029" y="147743"/>
                      <a:pt x="892" y="151250"/>
                    </a:cubicBezTo>
                    <a:cubicBezTo>
                      <a:pt x="1076" y="151594"/>
                      <a:pt x="1298" y="151923"/>
                      <a:pt x="1539" y="152233"/>
                    </a:cubicBezTo>
                    <a:lnTo>
                      <a:pt x="1539" y="152233"/>
                    </a:lnTo>
                    <a:cubicBezTo>
                      <a:pt x="4436" y="155863"/>
                      <a:pt x="9505" y="156917"/>
                      <a:pt x="13609" y="154743"/>
                    </a:cubicBezTo>
                    <a:lnTo>
                      <a:pt x="257216" y="14063"/>
                    </a:lnTo>
                    <a:cubicBezTo>
                      <a:pt x="260701" y="12221"/>
                      <a:pt x="262044" y="7899"/>
                      <a:pt x="260199" y="4409"/>
                    </a:cubicBezTo>
                    <a:cubicBezTo>
                      <a:pt x="260055" y="4141"/>
                      <a:pt x="259900" y="3883"/>
                      <a:pt x="259726" y="363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84" name="Freeform: Shape 97"/>
              <p:cNvSpPr/>
              <p:nvPr/>
            </p:nvSpPr>
            <p:spPr>
              <a:xfrm>
                <a:off x="3336362" y="1615397"/>
                <a:ext cx="140506" cy="87347"/>
              </a:xfrm>
              <a:custGeom>
                <a:avLst/>
                <a:gdLst>
                  <a:gd name="connsiteX0" fmla="*/ 138846 w 140506"/>
                  <a:gd name="connsiteY0" fmla="*/ 3635 h 87347"/>
                  <a:gd name="connsiteX1" fmla="*/ 138846 w 140506"/>
                  <a:gd name="connsiteY1" fmla="*/ 3635 h 87347"/>
                  <a:gd name="connsiteX2" fmla="*/ 126776 w 140506"/>
                  <a:gd name="connsiteY2" fmla="*/ 1125 h 87347"/>
                  <a:gd name="connsiteX3" fmla="*/ 0 w 140506"/>
                  <a:gd name="connsiteY3" fmla="*/ 73830 h 87347"/>
                  <a:gd name="connsiteX4" fmla="*/ 10138 w 140506"/>
                  <a:gd name="connsiteY4" fmla="*/ 87348 h 87347"/>
                  <a:gd name="connsiteX5" fmla="*/ 137011 w 140506"/>
                  <a:gd name="connsiteY5" fmla="*/ 14353 h 87347"/>
                  <a:gd name="connsiteX6" fmla="*/ 139502 w 140506"/>
                  <a:gd name="connsiteY6" fmla="*/ 4559 h 87347"/>
                  <a:gd name="connsiteX7" fmla="*/ 138846 w 140506"/>
                  <a:gd name="connsiteY7" fmla="*/ 3635 h 87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506" h="87347">
                    <a:moveTo>
                      <a:pt x="138846" y="3635"/>
                    </a:moveTo>
                    <a:lnTo>
                      <a:pt x="138846" y="3635"/>
                    </a:lnTo>
                    <a:cubicBezTo>
                      <a:pt x="135949" y="5"/>
                      <a:pt x="130880" y="-1050"/>
                      <a:pt x="126776" y="1125"/>
                    </a:cubicBezTo>
                    <a:lnTo>
                      <a:pt x="0" y="73830"/>
                    </a:lnTo>
                    <a:lnTo>
                      <a:pt x="10138" y="87348"/>
                    </a:lnTo>
                    <a:lnTo>
                      <a:pt x="137011" y="14353"/>
                    </a:lnTo>
                    <a:cubicBezTo>
                      <a:pt x="140400" y="12336"/>
                      <a:pt x="141520" y="7951"/>
                      <a:pt x="139502" y="4559"/>
                    </a:cubicBezTo>
                    <a:cubicBezTo>
                      <a:pt x="139309" y="4235"/>
                      <a:pt x="139087" y="3926"/>
                      <a:pt x="138846" y="3635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85" name="Freeform: Shape 98"/>
              <p:cNvSpPr/>
              <p:nvPr/>
            </p:nvSpPr>
            <p:spPr>
              <a:xfrm>
                <a:off x="3195398" y="1588362"/>
                <a:ext cx="261027" cy="155867"/>
              </a:xfrm>
              <a:custGeom>
                <a:avLst/>
                <a:gdLst>
                  <a:gd name="connsiteX0" fmla="*/ 259726 w 261027"/>
                  <a:gd name="connsiteY0" fmla="*/ 3635 h 155867"/>
                  <a:gd name="connsiteX1" fmla="*/ 259726 w 261027"/>
                  <a:gd name="connsiteY1" fmla="*/ 3635 h 155867"/>
                  <a:gd name="connsiteX2" fmla="*/ 247657 w 261027"/>
                  <a:gd name="connsiteY2" fmla="*/ 1125 h 155867"/>
                  <a:gd name="connsiteX3" fmla="*/ 3760 w 261027"/>
                  <a:gd name="connsiteY3" fmla="*/ 141418 h 155867"/>
                  <a:gd name="connsiteX4" fmla="*/ 892 w 261027"/>
                  <a:gd name="connsiteY4" fmla="*/ 151250 h 155867"/>
                  <a:gd name="connsiteX5" fmla="*/ 1539 w 261027"/>
                  <a:gd name="connsiteY5" fmla="*/ 152233 h 155867"/>
                  <a:gd name="connsiteX6" fmla="*/ 1539 w 261027"/>
                  <a:gd name="connsiteY6" fmla="*/ 152233 h 155867"/>
                  <a:gd name="connsiteX7" fmla="*/ 13608 w 261027"/>
                  <a:gd name="connsiteY7" fmla="*/ 154743 h 155867"/>
                  <a:gd name="connsiteX8" fmla="*/ 257216 w 261027"/>
                  <a:gd name="connsiteY8" fmla="*/ 14063 h 155867"/>
                  <a:gd name="connsiteX9" fmla="*/ 260199 w 261027"/>
                  <a:gd name="connsiteY9" fmla="*/ 4409 h 155867"/>
                  <a:gd name="connsiteX10" fmla="*/ 259726 w 261027"/>
                  <a:gd name="connsiteY10" fmla="*/ 3635 h 15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1027" h="155867">
                    <a:moveTo>
                      <a:pt x="259726" y="3635"/>
                    </a:moveTo>
                    <a:lnTo>
                      <a:pt x="259726" y="3635"/>
                    </a:lnTo>
                    <a:cubicBezTo>
                      <a:pt x="256830" y="5"/>
                      <a:pt x="251761" y="-1050"/>
                      <a:pt x="247657" y="1125"/>
                    </a:cubicBezTo>
                    <a:lnTo>
                      <a:pt x="3760" y="141418"/>
                    </a:lnTo>
                    <a:cubicBezTo>
                      <a:pt x="255" y="143341"/>
                      <a:pt x="-1029" y="147743"/>
                      <a:pt x="892" y="151250"/>
                    </a:cubicBezTo>
                    <a:cubicBezTo>
                      <a:pt x="1076" y="151594"/>
                      <a:pt x="1298" y="151923"/>
                      <a:pt x="1539" y="152233"/>
                    </a:cubicBezTo>
                    <a:lnTo>
                      <a:pt x="1539" y="152233"/>
                    </a:lnTo>
                    <a:cubicBezTo>
                      <a:pt x="4436" y="155863"/>
                      <a:pt x="9505" y="156917"/>
                      <a:pt x="13608" y="154743"/>
                    </a:cubicBezTo>
                    <a:lnTo>
                      <a:pt x="257216" y="14063"/>
                    </a:lnTo>
                    <a:cubicBezTo>
                      <a:pt x="260701" y="12221"/>
                      <a:pt x="262044" y="7899"/>
                      <a:pt x="260199" y="4409"/>
                    </a:cubicBezTo>
                    <a:cubicBezTo>
                      <a:pt x="260055" y="4141"/>
                      <a:pt x="259900" y="3883"/>
                      <a:pt x="259726" y="363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  <p:sp>
            <p:nvSpPr>
              <p:cNvPr id="786" name="Freeform: Shape 99"/>
              <p:cNvSpPr/>
              <p:nvPr/>
            </p:nvSpPr>
            <p:spPr>
              <a:xfrm>
                <a:off x="3221559" y="1588362"/>
                <a:ext cx="235072" cy="141997"/>
              </a:xfrm>
              <a:custGeom>
                <a:avLst/>
                <a:gdLst>
                  <a:gd name="connsiteX0" fmla="*/ 233566 w 235072"/>
                  <a:gd name="connsiteY0" fmla="*/ 3635 h 141997"/>
                  <a:gd name="connsiteX1" fmla="*/ 233566 w 235072"/>
                  <a:gd name="connsiteY1" fmla="*/ 3635 h 141997"/>
                  <a:gd name="connsiteX2" fmla="*/ 221496 w 235072"/>
                  <a:gd name="connsiteY2" fmla="*/ 1125 h 141997"/>
                  <a:gd name="connsiteX3" fmla="*/ 0 w 235072"/>
                  <a:gd name="connsiteY3" fmla="*/ 128480 h 141997"/>
                  <a:gd name="connsiteX4" fmla="*/ 10138 w 235072"/>
                  <a:gd name="connsiteY4" fmla="*/ 141998 h 141997"/>
                  <a:gd name="connsiteX5" fmla="*/ 231248 w 235072"/>
                  <a:gd name="connsiteY5" fmla="*/ 14353 h 141997"/>
                  <a:gd name="connsiteX6" fmla="*/ 234251 w 235072"/>
                  <a:gd name="connsiteY6" fmla="*/ 4706 h 141997"/>
                  <a:gd name="connsiteX7" fmla="*/ 233566 w 235072"/>
                  <a:gd name="connsiteY7" fmla="*/ 3635 h 141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5072" h="141997">
                    <a:moveTo>
                      <a:pt x="233566" y="3635"/>
                    </a:moveTo>
                    <a:lnTo>
                      <a:pt x="233566" y="3635"/>
                    </a:lnTo>
                    <a:cubicBezTo>
                      <a:pt x="230669" y="5"/>
                      <a:pt x="225600" y="-1050"/>
                      <a:pt x="221496" y="1125"/>
                    </a:cubicBezTo>
                    <a:lnTo>
                      <a:pt x="0" y="128480"/>
                    </a:lnTo>
                    <a:lnTo>
                      <a:pt x="10138" y="141998"/>
                    </a:lnTo>
                    <a:lnTo>
                      <a:pt x="231248" y="14353"/>
                    </a:lnTo>
                    <a:cubicBezTo>
                      <a:pt x="234744" y="12519"/>
                      <a:pt x="236086" y="8200"/>
                      <a:pt x="234251" y="4706"/>
                    </a:cubicBezTo>
                    <a:cubicBezTo>
                      <a:pt x="234058" y="4329"/>
                      <a:pt x="233826" y="3971"/>
                      <a:pt x="233566" y="3635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639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ID"/>
              </a:p>
            </p:txBody>
          </p:sp>
        </p:grpSp>
        <p:sp>
          <p:nvSpPr>
            <p:cNvPr id="787" name="Freeform: Shape 100"/>
            <p:cNvSpPr/>
            <p:nvPr/>
          </p:nvSpPr>
          <p:spPr>
            <a:xfrm>
              <a:off x="2681722" y="3394116"/>
              <a:ext cx="311886" cy="184782"/>
            </a:xfrm>
            <a:custGeom>
              <a:avLst/>
              <a:gdLst>
                <a:gd name="connsiteX0" fmla="*/ 300671 w 311886"/>
                <a:gd name="connsiteY0" fmla="*/ 267 h 184782"/>
                <a:gd name="connsiteX1" fmla="*/ 305113 w 311886"/>
                <a:gd name="connsiteY1" fmla="*/ 943 h 184782"/>
                <a:gd name="connsiteX2" fmla="*/ 311872 w 311886"/>
                <a:gd name="connsiteY2" fmla="*/ 12722 h 184782"/>
                <a:gd name="connsiteX3" fmla="*/ 310327 w 311886"/>
                <a:gd name="connsiteY3" fmla="*/ 16778 h 184782"/>
                <a:gd name="connsiteX4" fmla="*/ 310327 w 311886"/>
                <a:gd name="connsiteY4" fmla="*/ 16778 h 184782"/>
                <a:gd name="connsiteX5" fmla="*/ 309554 w 311886"/>
                <a:gd name="connsiteY5" fmla="*/ 17261 h 184782"/>
                <a:gd name="connsiteX6" fmla="*/ 19311 w 311886"/>
                <a:gd name="connsiteY6" fmla="*/ 184783 h 184782"/>
                <a:gd name="connsiteX7" fmla="*/ 0 w 311886"/>
                <a:gd name="connsiteY7" fmla="*/ 173776 h 18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886" h="184782">
                  <a:moveTo>
                    <a:pt x="300671" y="267"/>
                  </a:moveTo>
                  <a:cubicBezTo>
                    <a:pt x="302177" y="-254"/>
                    <a:pt x="303838" y="-3"/>
                    <a:pt x="305113" y="943"/>
                  </a:cubicBezTo>
                  <a:cubicBezTo>
                    <a:pt x="309101" y="3588"/>
                    <a:pt x="311601" y="7953"/>
                    <a:pt x="311872" y="12722"/>
                  </a:cubicBezTo>
                  <a:cubicBezTo>
                    <a:pt x="311987" y="14239"/>
                    <a:pt x="311418" y="15725"/>
                    <a:pt x="310327" y="16778"/>
                  </a:cubicBezTo>
                  <a:lnTo>
                    <a:pt x="310327" y="16778"/>
                  </a:lnTo>
                  <a:lnTo>
                    <a:pt x="309554" y="17261"/>
                  </a:lnTo>
                  <a:lnTo>
                    <a:pt x="19311" y="184783"/>
                  </a:lnTo>
                  <a:lnTo>
                    <a:pt x="0" y="173776"/>
                  </a:lnTo>
                  <a:close/>
                </a:path>
              </a:pathLst>
            </a:custGeom>
            <a:solidFill>
              <a:srgbClr val="455A64"/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788" name="Freeform: Shape 101"/>
            <p:cNvSpPr/>
            <p:nvPr/>
          </p:nvSpPr>
          <p:spPr>
            <a:xfrm>
              <a:off x="2720923" y="3416766"/>
              <a:ext cx="311986" cy="184823"/>
            </a:xfrm>
            <a:custGeom>
              <a:avLst/>
              <a:gdLst>
                <a:gd name="connsiteX0" fmla="*/ 300671 w 311986"/>
                <a:gd name="connsiteY0" fmla="*/ 307 h 184823"/>
                <a:gd name="connsiteX1" fmla="*/ 305113 w 311986"/>
                <a:gd name="connsiteY1" fmla="*/ 887 h 184823"/>
                <a:gd name="connsiteX2" fmla="*/ 311968 w 311986"/>
                <a:gd name="connsiteY2" fmla="*/ 12666 h 184823"/>
                <a:gd name="connsiteX3" fmla="*/ 310327 w 311986"/>
                <a:gd name="connsiteY3" fmla="*/ 16818 h 184823"/>
                <a:gd name="connsiteX4" fmla="*/ 310327 w 311986"/>
                <a:gd name="connsiteY4" fmla="*/ 16818 h 184823"/>
                <a:gd name="connsiteX5" fmla="*/ 309554 w 311986"/>
                <a:gd name="connsiteY5" fmla="*/ 17301 h 184823"/>
                <a:gd name="connsiteX6" fmla="*/ 19311 w 311986"/>
                <a:gd name="connsiteY6" fmla="*/ 184823 h 184823"/>
                <a:gd name="connsiteX7" fmla="*/ 0 w 311986"/>
                <a:gd name="connsiteY7" fmla="*/ 173816 h 184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986" h="184823">
                  <a:moveTo>
                    <a:pt x="300671" y="307"/>
                  </a:moveTo>
                  <a:cubicBezTo>
                    <a:pt x="302158" y="-253"/>
                    <a:pt x="303819" y="-40"/>
                    <a:pt x="305113" y="887"/>
                  </a:cubicBezTo>
                  <a:cubicBezTo>
                    <a:pt x="309129" y="3503"/>
                    <a:pt x="311679" y="7877"/>
                    <a:pt x="311968" y="12666"/>
                  </a:cubicBezTo>
                  <a:cubicBezTo>
                    <a:pt x="312103" y="14231"/>
                    <a:pt x="311495" y="15766"/>
                    <a:pt x="310327" y="16818"/>
                  </a:cubicBezTo>
                  <a:lnTo>
                    <a:pt x="310327" y="16818"/>
                  </a:lnTo>
                  <a:lnTo>
                    <a:pt x="309554" y="17301"/>
                  </a:lnTo>
                  <a:lnTo>
                    <a:pt x="19311" y="184823"/>
                  </a:lnTo>
                  <a:lnTo>
                    <a:pt x="0" y="173816"/>
                  </a:lnTo>
                  <a:close/>
                </a:path>
              </a:pathLst>
            </a:custGeom>
            <a:solidFill>
              <a:srgbClr val="455A64"/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789" name="Freeform: Shape 102"/>
            <p:cNvSpPr/>
            <p:nvPr/>
          </p:nvSpPr>
          <p:spPr>
            <a:xfrm>
              <a:off x="2760124" y="3439400"/>
              <a:ext cx="311888" cy="184782"/>
            </a:xfrm>
            <a:custGeom>
              <a:avLst/>
              <a:gdLst>
                <a:gd name="connsiteX0" fmla="*/ 300671 w 311888"/>
                <a:gd name="connsiteY0" fmla="*/ 267 h 184782"/>
                <a:gd name="connsiteX1" fmla="*/ 305113 w 311888"/>
                <a:gd name="connsiteY1" fmla="*/ 943 h 184782"/>
                <a:gd name="connsiteX2" fmla="*/ 311871 w 311888"/>
                <a:gd name="connsiteY2" fmla="*/ 12626 h 184782"/>
                <a:gd name="connsiteX3" fmla="*/ 310326 w 311888"/>
                <a:gd name="connsiteY3" fmla="*/ 16778 h 184782"/>
                <a:gd name="connsiteX4" fmla="*/ 310326 w 311888"/>
                <a:gd name="connsiteY4" fmla="*/ 16778 h 184782"/>
                <a:gd name="connsiteX5" fmla="*/ 309458 w 311888"/>
                <a:gd name="connsiteY5" fmla="*/ 17261 h 184782"/>
                <a:gd name="connsiteX6" fmla="*/ 19311 w 311888"/>
                <a:gd name="connsiteY6" fmla="*/ 184783 h 184782"/>
                <a:gd name="connsiteX7" fmla="*/ 0 w 311888"/>
                <a:gd name="connsiteY7" fmla="*/ 173776 h 18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888" h="184782">
                  <a:moveTo>
                    <a:pt x="300671" y="267"/>
                  </a:moveTo>
                  <a:cubicBezTo>
                    <a:pt x="302177" y="-254"/>
                    <a:pt x="303838" y="-3"/>
                    <a:pt x="305113" y="943"/>
                  </a:cubicBezTo>
                  <a:cubicBezTo>
                    <a:pt x="309100" y="3531"/>
                    <a:pt x="311620" y="7875"/>
                    <a:pt x="311871" y="12626"/>
                  </a:cubicBezTo>
                  <a:cubicBezTo>
                    <a:pt x="311997" y="14171"/>
                    <a:pt x="311437" y="15696"/>
                    <a:pt x="310326" y="16778"/>
                  </a:cubicBezTo>
                  <a:lnTo>
                    <a:pt x="310326" y="16778"/>
                  </a:lnTo>
                  <a:lnTo>
                    <a:pt x="309458" y="17261"/>
                  </a:lnTo>
                  <a:lnTo>
                    <a:pt x="19311" y="184783"/>
                  </a:lnTo>
                  <a:lnTo>
                    <a:pt x="0" y="173776"/>
                  </a:lnTo>
                  <a:close/>
                </a:path>
              </a:pathLst>
            </a:custGeom>
            <a:solidFill>
              <a:srgbClr val="455A64"/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790" name="Freeform: Shape 103"/>
            <p:cNvSpPr/>
            <p:nvPr/>
          </p:nvSpPr>
          <p:spPr>
            <a:xfrm>
              <a:off x="2799422" y="3462026"/>
              <a:ext cx="311893" cy="184750"/>
            </a:xfrm>
            <a:custGeom>
              <a:avLst/>
              <a:gdLst>
                <a:gd name="connsiteX0" fmla="*/ 300575 w 311893"/>
                <a:gd name="connsiteY0" fmla="*/ 235 h 184750"/>
                <a:gd name="connsiteX1" fmla="*/ 305113 w 311893"/>
                <a:gd name="connsiteY1" fmla="*/ 911 h 184750"/>
                <a:gd name="connsiteX2" fmla="*/ 311872 w 311893"/>
                <a:gd name="connsiteY2" fmla="*/ 12690 h 184750"/>
                <a:gd name="connsiteX3" fmla="*/ 310327 w 311893"/>
                <a:gd name="connsiteY3" fmla="*/ 16745 h 184750"/>
                <a:gd name="connsiteX4" fmla="*/ 310327 w 311893"/>
                <a:gd name="connsiteY4" fmla="*/ 16745 h 184750"/>
                <a:gd name="connsiteX5" fmla="*/ 309554 w 311893"/>
                <a:gd name="connsiteY5" fmla="*/ 17228 h 184750"/>
                <a:gd name="connsiteX6" fmla="*/ 19311 w 311893"/>
                <a:gd name="connsiteY6" fmla="*/ 184750 h 184750"/>
                <a:gd name="connsiteX7" fmla="*/ 0 w 311893"/>
                <a:gd name="connsiteY7" fmla="*/ 173743 h 18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893" h="184750">
                  <a:moveTo>
                    <a:pt x="300575" y="235"/>
                  </a:moveTo>
                  <a:cubicBezTo>
                    <a:pt x="302110" y="-239"/>
                    <a:pt x="303780" y="13"/>
                    <a:pt x="305113" y="911"/>
                  </a:cubicBezTo>
                  <a:cubicBezTo>
                    <a:pt x="309101" y="3556"/>
                    <a:pt x="311601" y="7920"/>
                    <a:pt x="311872" y="12690"/>
                  </a:cubicBezTo>
                  <a:cubicBezTo>
                    <a:pt x="312016" y="14206"/>
                    <a:pt x="311437" y="15703"/>
                    <a:pt x="310327" y="16745"/>
                  </a:cubicBezTo>
                  <a:lnTo>
                    <a:pt x="310327" y="16745"/>
                  </a:lnTo>
                  <a:lnTo>
                    <a:pt x="309554" y="17228"/>
                  </a:lnTo>
                  <a:lnTo>
                    <a:pt x="19311" y="184750"/>
                  </a:lnTo>
                  <a:lnTo>
                    <a:pt x="0" y="173743"/>
                  </a:lnTo>
                  <a:close/>
                </a:path>
              </a:pathLst>
            </a:custGeom>
            <a:solidFill>
              <a:srgbClr val="455A64"/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</p:grpSp>
      <p:grpSp>
        <p:nvGrpSpPr>
          <p:cNvPr id="697" name="Graphic 1"/>
          <p:cNvGrpSpPr/>
          <p:nvPr/>
        </p:nvGrpSpPr>
        <p:grpSpPr>
          <a:xfrm>
            <a:off x="6223000" y="3587115"/>
            <a:ext cx="587375" cy="996950"/>
            <a:chOff x="4043722" y="2963346"/>
            <a:chExt cx="841352" cy="1318374"/>
          </a:xfrm>
        </p:grpSpPr>
        <p:sp>
          <p:nvSpPr>
            <p:cNvPr id="698" name="Freeform: Shape 124"/>
            <p:cNvSpPr/>
            <p:nvPr/>
          </p:nvSpPr>
          <p:spPr>
            <a:xfrm>
              <a:off x="4048428" y="3308687"/>
              <a:ext cx="836646" cy="973033"/>
            </a:xfrm>
            <a:custGeom>
              <a:avLst/>
              <a:gdLst>
                <a:gd name="connsiteX0" fmla="*/ 831046 w 836646"/>
                <a:gd name="connsiteY0" fmla="*/ 117822 h 973033"/>
                <a:gd name="connsiteX1" fmla="*/ 831046 w 836646"/>
                <a:gd name="connsiteY1" fmla="*/ 117822 h 973033"/>
                <a:gd name="connsiteX2" fmla="*/ 653675 w 836646"/>
                <a:gd name="connsiteY2" fmla="*/ 15474 h 973033"/>
                <a:gd name="connsiteX3" fmla="*/ 653675 w 836646"/>
                <a:gd name="connsiteY3" fmla="*/ 15474 h 973033"/>
                <a:gd name="connsiteX4" fmla="*/ 637068 w 836646"/>
                <a:gd name="connsiteY4" fmla="*/ 20109 h 973033"/>
                <a:gd name="connsiteX5" fmla="*/ 626061 w 836646"/>
                <a:gd name="connsiteY5" fmla="*/ 28026 h 973033"/>
                <a:gd name="connsiteX6" fmla="*/ 621909 w 836646"/>
                <a:gd name="connsiteY6" fmla="*/ 30633 h 973033"/>
                <a:gd name="connsiteX7" fmla="*/ 614571 w 836646"/>
                <a:gd name="connsiteY7" fmla="*/ 35268 h 973033"/>
                <a:gd name="connsiteX8" fmla="*/ 609357 w 836646"/>
                <a:gd name="connsiteY8" fmla="*/ 38261 h 973033"/>
                <a:gd name="connsiteX9" fmla="*/ 602887 w 836646"/>
                <a:gd name="connsiteY9" fmla="*/ 41834 h 973033"/>
                <a:gd name="connsiteX10" fmla="*/ 596901 w 836646"/>
                <a:gd name="connsiteY10" fmla="*/ 44827 h 973033"/>
                <a:gd name="connsiteX11" fmla="*/ 590915 w 836646"/>
                <a:gd name="connsiteY11" fmla="*/ 47723 h 973033"/>
                <a:gd name="connsiteX12" fmla="*/ 584252 w 836646"/>
                <a:gd name="connsiteY12" fmla="*/ 50523 h 973033"/>
                <a:gd name="connsiteX13" fmla="*/ 578652 w 836646"/>
                <a:gd name="connsiteY13" fmla="*/ 52841 h 973033"/>
                <a:gd name="connsiteX14" fmla="*/ 571411 w 836646"/>
                <a:gd name="connsiteY14" fmla="*/ 55544 h 973033"/>
                <a:gd name="connsiteX15" fmla="*/ 566293 w 836646"/>
                <a:gd name="connsiteY15" fmla="*/ 57379 h 973033"/>
                <a:gd name="connsiteX16" fmla="*/ 558472 w 836646"/>
                <a:gd name="connsiteY16" fmla="*/ 59793 h 973033"/>
                <a:gd name="connsiteX17" fmla="*/ 553838 w 836646"/>
                <a:gd name="connsiteY17" fmla="*/ 61144 h 973033"/>
                <a:gd name="connsiteX18" fmla="*/ 545437 w 836646"/>
                <a:gd name="connsiteY18" fmla="*/ 63269 h 973033"/>
                <a:gd name="connsiteX19" fmla="*/ 541189 w 836646"/>
                <a:gd name="connsiteY19" fmla="*/ 64234 h 973033"/>
                <a:gd name="connsiteX20" fmla="*/ 532306 w 836646"/>
                <a:gd name="connsiteY20" fmla="*/ 65972 h 973033"/>
                <a:gd name="connsiteX21" fmla="*/ 528637 w 836646"/>
                <a:gd name="connsiteY21" fmla="*/ 66648 h 973033"/>
                <a:gd name="connsiteX22" fmla="*/ 518981 w 836646"/>
                <a:gd name="connsiteY22" fmla="*/ 68000 h 973033"/>
                <a:gd name="connsiteX23" fmla="*/ 515795 w 836646"/>
                <a:gd name="connsiteY23" fmla="*/ 68000 h 973033"/>
                <a:gd name="connsiteX24" fmla="*/ 506140 w 836646"/>
                <a:gd name="connsiteY24" fmla="*/ 68869 h 973033"/>
                <a:gd name="connsiteX25" fmla="*/ 503533 w 836646"/>
                <a:gd name="connsiteY25" fmla="*/ 68869 h 973033"/>
                <a:gd name="connsiteX26" fmla="*/ 493105 w 836646"/>
                <a:gd name="connsiteY26" fmla="*/ 68869 h 973033"/>
                <a:gd name="connsiteX27" fmla="*/ 490980 w 836646"/>
                <a:gd name="connsiteY27" fmla="*/ 68869 h 973033"/>
                <a:gd name="connsiteX28" fmla="*/ 480263 w 836646"/>
                <a:gd name="connsiteY28" fmla="*/ 68869 h 973033"/>
                <a:gd name="connsiteX29" fmla="*/ 478621 w 836646"/>
                <a:gd name="connsiteY29" fmla="*/ 68869 h 973033"/>
                <a:gd name="connsiteX30" fmla="*/ 467518 w 836646"/>
                <a:gd name="connsiteY30" fmla="*/ 68096 h 973033"/>
                <a:gd name="connsiteX31" fmla="*/ 466455 w 836646"/>
                <a:gd name="connsiteY31" fmla="*/ 68096 h 973033"/>
                <a:gd name="connsiteX32" fmla="*/ 454966 w 836646"/>
                <a:gd name="connsiteY32" fmla="*/ 66552 h 973033"/>
                <a:gd name="connsiteX33" fmla="*/ 454386 w 836646"/>
                <a:gd name="connsiteY33" fmla="*/ 66552 h 973033"/>
                <a:gd name="connsiteX34" fmla="*/ 449076 w 836646"/>
                <a:gd name="connsiteY34" fmla="*/ 65489 h 973033"/>
                <a:gd name="connsiteX35" fmla="*/ 339004 w 836646"/>
                <a:gd name="connsiteY35" fmla="*/ 1956 h 973033"/>
                <a:gd name="connsiteX36" fmla="*/ 339004 w 836646"/>
                <a:gd name="connsiteY36" fmla="*/ 1956 h 973033"/>
                <a:gd name="connsiteX37" fmla="*/ 318630 w 836646"/>
                <a:gd name="connsiteY37" fmla="*/ 12578 h 973033"/>
                <a:gd name="connsiteX38" fmla="*/ 27808 w 836646"/>
                <a:gd name="connsiteY38" fmla="*/ 372533 h 973033"/>
                <a:gd name="connsiteX39" fmla="*/ 22594 w 836646"/>
                <a:gd name="connsiteY39" fmla="*/ 375237 h 973033"/>
                <a:gd name="connsiteX40" fmla="*/ 19408 w 836646"/>
                <a:gd name="connsiteY40" fmla="*/ 377361 h 973033"/>
                <a:gd name="connsiteX41" fmla="*/ 17959 w 836646"/>
                <a:gd name="connsiteY41" fmla="*/ 378326 h 973033"/>
                <a:gd name="connsiteX42" fmla="*/ 14001 w 836646"/>
                <a:gd name="connsiteY42" fmla="*/ 381706 h 973033"/>
                <a:gd name="connsiteX43" fmla="*/ 14001 w 836646"/>
                <a:gd name="connsiteY43" fmla="*/ 381706 h 973033"/>
                <a:gd name="connsiteX44" fmla="*/ 10138 w 836646"/>
                <a:gd name="connsiteY44" fmla="*/ 385665 h 973033"/>
                <a:gd name="connsiteX45" fmla="*/ 10138 w 836646"/>
                <a:gd name="connsiteY45" fmla="*/ 385665 h 973033"/>
                <a:gd name="connsiteX46" fmla="*/ 0 w 836646"/>
                <a:gd name="connsiteY46" fmla="*/ 411541 h 973033"/>
                <a:gd name="connsiteX47" fmla="*/ 13132 w 836646"/>
                <a:gd name="connsiteY47" fmla="*/ 572788 h 973033"/>
                <a:gd name="connsiteX48" fmla="*/ 147632 w 836646"/>
                <a:gd name="connsiteY48" fmla="*/ 838892 h 973033"/>
                <a:gd name="connsiteX49" fmla="*/ 147632 w 836646"/>
                <a:gd name="connsiteY49" fmla="*/ 838892 h 973033"/>
                <a:gd name="connsiteX50" fmla="*/ 325100 w 836646"/>
                <a:gd name="connsiteY50" fmla="*/ 941143 h 973033"/>
                <a:gd name="connsiteX51" fmla="*/ 325100 w 836646"/>
                <a:gd name="connsiteY51" fmla="*/ 941143 h 973033"/>
                <a:gd name="connsiteX52" fmla="*/ 326355 w 836646"/>
                <a:gd name="connsiteY52" fmla="*/ 941819 h 973033"/>
                <a:gd name="connsiteX53" fmla="*/ 326355 w 836646"/>
                <a:gd name="connsiteY53" fmla="*/ 941819 h 973033"/>
                <a:gd name="connsiteX54" fmla="*/ 476884 w 836646"/>
                <a:gd name="connsiteY54" fmla="*/ 971268 h 973033"/>
                <a:gd name="connsiteX55" fmla="*/ 528540 w 836646"/>
                <a:gd name="connsiteY55" fmla="*/ 945392 h 973033"/>
                <a:gd name="connsiteX56" fmla="*/ 823515 w 836646"/>
                <a:gd name="connsiteY56" fmla="*/ 309483 h 973033"/>
                <a:gd name="connsiteX57" fmla="*/ 836646 w 836646"/>
                <a:gd name="connsiteY57" fmla="*/ 131822 h 973033"/>
                <a:gd name="connsiteX58" fmla="*/ 831046 w 836646"/>
                <a:gd name="connsiteY58" fmla="*/ 117822 h 97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36646" h="973033">
                  <a:moveTo>
                    <a:pt x="831046" y="117822"/>
                  </a:moveTo>
                  <a:lnTo>
                    <a:pt x="831046" y="117822"/>
                  </a:lnTo>
                  <a:lnTo>
                    <a:pt x="653675" y="15474"/>
                  </a:lnTo>
                  <a:lnTo>
                    <a:pt x="653675" y="15474"/>
                  </a:lnTo>
                  <a:cubicBezTo>
                    <a:pt x="649716" y="13350"/>
                    <a:pt x="644020" y="14798"/>
                    <a:pt x="637068" y="20109"/>
                  </a:cubicBezTo>
                  <a:cubicBezTo>
                    <a:pt x="633399" y="22812"/>
                    <a:pt x="629729" y="25516"/>
                    <a:pt x="626061" y="28026"/>
                  </a:cubicBezTo>
                  <a:lnTo>
                    <a:pt x="621909" y="30633"/>
                  </a:lnTo>
                  <a:cubicBezTo>
                    <a:pt x="619495" y="32178"/>
                    <a:pt x="617081" y="33820"/>
                    <a:pt x="614571" y="35268"/>
                  </a:cubicBezTo>
                  <a:cubicBezTo>
                    <a:pt x="612060" y="36716"/>
                    <a:pt x="611094" y="37199"/>
                    <a:pt x="609357" y="38261"/>
                  </a:cubicBezTo>
                  <a:lnTo>
                    <a:pt x="602887" y="41834"/>
                  </a:lnTo>
                  <a:lnTo>
                    <a:pt x="596901" y="44827"/>
                  </a:lnTo>
                  <a:lnTo>
                    <a:pt x="590915" y="47723"/>
                  </a:lnTo>
                  <a:lnTo>
                    <a:pt x="584252" y="50523"/>
                  </a:lnTo>
                  <a:cubicBezTo>
                    <a:pt x="582418" y="51296"/>
                    <a:pt x="580583" y="52165"/>
                    <a:pt x="578652" y="52841"/>
                  </a:cubicBezTo>
                  <a:lnTo>
                    <a:pt x="571411" y="55544"/>
                  </a:lnTo>
                  <a:lnTo>
                    <a:pt x="566293" y="57379"/>
                  </a:lnTo>
                  <a:lnTo>
                    <a:pt x="558472" y="59793"/>
                  </a:lnTo>
                  <a:lnTo>
                    <a:pt x="553838" y="61144"/>
                  </a:lnTo>
                  <a:lnTo>
                    <a:pt x="545437" y="63269"/>
                  </a:lnTo>
                  <a:lnTo>
                    <a:pt x="541189" y="64234"/>
                  </a:lnTo>
                  <a:cubicBezTo>
                    <a:pt x="538292" y="64910"/>
                    <a:pt x="535299" y="65489"/>
                    <a:pt x="532306" y="65972"/>
                  </a:cubicBezTo>
                  <a:lnTo>
                    <a:pt x="528637" y="66648"/>
                  </a:lnTo>
                  <a:lnTo>
                    <a:pt x="518981" y="68000"/>
                  </a:lnTo>
                  <a:lnTo>
                    <a:pt x="515795" y="68000"/>
                  </a:lnTo>
                  <a:cubicBezTo>
                    <a:pt x="512512" y="68000"/>
                    <a:pt x="509133" y="68676"/>
                    <a:pt x="506140" y="68869"/>
                  </a:cubicBezTo>
                  <a:lnTo>
                    <a:pt x="503533" y="68869"/>
                  </a:lnTo>
                  <a:lnTo>
                    <a:pt x="493105" y="68869"/>
                  </a:lnTo>
                  <a:lnTo>
                    <a:pt x="490980" y="68869"/>
                  </a:lnTo>
                  <a:cubicBezTo>
                    <a:pt x="487408" y="68869"/>
                    <a:pt x="483835" y="68869"/>
                    <a:pt x="480263" y="68869"/>
                  </a:cubicBezTo>
                  <a:lnTo>
                    <a:pt x="478621" y="68869"/>
                  </a:lnTo>
                  <a:cubicBezTo>
                    <a:pt x="474952" y="68869"/>
                    <a:pt x="471187" y="68869"/>
                    <a:pt x="467518" y="68096"/>
                  </a:cubicBezTo>
                  <a:lnTo>
                    <a:pt x="466455" y="68096"/>
                  </a:lnTo>
                  <a:lnTo>
                    <a:pt x="454966" y="66552"/>
                  </a:lnTo>
                  <a:lnTo>
                    <a:pt x="454386" y="66552"/>
                  </a:lnTo>
                  <a:lnTo>
                    <a:pt x="449076" y="65489"/>
                  </a:lnTo>
                  <a:lnTo>
                    <a:pt x="339004" y="1956"/>
                  </a:lnTo>
                  <a:lnTo>
                    <a:pt x="339004" y="1956"/>
                  </a:lnTo>
                  <a:cubicBezTo>
                    <a:pt x="330893" y="-2582"/>
                    <a:pt x="323458" y="701"/>
                    <a:pt x="318630" y="12578"/>
                  </a:cubicBezTo>
                  <a:cubicBezTo>
                    <a:pt x="254711" y="171313"/>
                    <a:pt x="118569" y="332270"/>
                    <a:pt x="27808" y="372533"/>
                  </a:cubicBezTo>
                  <a:cubicBezTo>
                    <a:pt x="26002" y="373296"/>
                    <a:pt x="24264" y="374204"/>
                    <a:pt x="22594" y="375237"/>
                  </a:cubicBezTo>
                  <a:cubicBezTo>
                    <a:pt x="21483" y="375874"/>
                    <a:pt x="20422" y="376588"/>
                    <a:pt x="19408" y="377361"/>
                  </a:cubicBezTo>
                  <a:lnTo>
                    <a:pt x="17959" y="378326"/>
                  </a:lnTo>
                  <a:lnTo>
                    <a:pt x="14001" y="381706"/>
                  </a:lnTo>
                  <a:lnTo>
                    <a:pt x="14001" y="381706"/>
                  </a:lnTo>
                  <a:cubicBezTo>
                    <a:pt x="12649" y="382961"/>
                    <a:pt x="11394" y="384313"/>
                    <a:pt x="10138" y="385665"/>
                  </a:cubicBezTo>
                  <a:lnTo>
                    <a:pt x="10138" y="385665"/>
                  </a:lnTo>
                  <a:cubicBezTo>
                    <a:pt x="3669" y="392732"/>
                    <a:pt x="48" y="401953"/>
                    <a:pt x="0" y="411541"/>
                  </a:cubicBezTo>
                  <a:lnTo>
                    <a:pt x="13132" y="572788"/>
                  </a:lnTo>
                  <a:cubicBezTo>
                    <a:pt x="13132" y="676777"/>
                    <a:pt x="57353" y="786463"/>
                    <a:pt x="147632" y="838892"/>
                  </a:cubicBezTo>
                  <a:lnTo>
                    <a:pt x="147632" y="838892"/>
                  </a:lnTo>
                  <a:lnTo>
                    <a:pt x="325100" y="941143"/>
                  </a:lnTo>
                  <a:lnTo>
                    <a:pt x="325100" y="941143"/>
                  </a:lnTo>
                  <a:lnTo>
                    <a:pt x="326355" y="941819"/>
                  </a:lnTo>
                  <a:lnTo>
                    <a:pt x="326355" y="941819"/>
                  </a:lnTo>
                  <a:cubicBezTo>
                    <a:pt x="372199" y="967184"/>
                    <a:pt x="424860" y="977487"/>
                    <a:pt x="476884" y="971268"/>
                  </a:cubicBezTo>
                  <a:cubicBezTo>
                    <a:pt x="496320" y="968053"/>
                    <a:pt x="514327" y="959035"/>
                    <a:pt x="528540" y="945392"/>
                  </a:cubicBezTo>
                  <a:cubicBezTo>
                    <a:pt x="727057" y="740406"/>
                    <a:pt x="823515" y="462619"/>
                    <a:pt x="823515" y="309483"/>
                  </a:cubicBezTo>
                  <a:lnTo>
                    <a:pt x="836646" y="131822"/>
                  </a:lnTo>
                  <a:cubicBezTo>
                    <a:pt x="836550" y="124774"/>
                    <a:pt x="834522" y="119850"/>
                    <a:pt x="831046" y="11782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699" name="Freeform: Shape 125"/>
            <p:cNvSpPr/>
            <p:nvPr/>
          </p:nvSpPr>
          <p:spPr>
            <a:xfrm>
              <a:off x="4056747" y="3309361"/>
              <a:ext cx="503822" cy="488952"/>
            </a:xfrm>
            <a:custGeom>
              <a:avLst/>
              <a:gdLst>
                <a:gd name="connsiteX0" fmla="*/ 503822 w 503822"/>
                <a:gd name="connsiteY0" fmla="*/ 104376 h 488952"/>
                <a:gd name="connsiteX1" fmla="*/ 492525 w 503822"/>
                <a:gd name="connsiteY1" fmla="*/ 104955 h 488952"/>
                <a:gd name="connsiteX2" fmla="*/ 490594 w 503822"/>
                <a:gd name="connsiteY2" fmla="*/ 106403 h 488952"/>
                <a:gd name="connsiteX3" fmla="*/ 487601 w 503822"/>
                <a:gd name="connsiteY3" fmla="*/ 110072 h 488952"/>
                <a:gd name="connsiteX4" fmla="*/ 487601 w 503822"/>
                <a:gd name="connsiteY4" fmla="*/ 110072 h 488952"/>
                <a:gd name="connsiteX5" fmla="*/ 485091 w 503822"/>
                <a:gd name="connsiteY5" fmla="*/ 115286 h 488952"/>
                <a:gd name="connsiteX6" fmla="*/ 425323 w 503822"/>
                <a:gd name="connsiteY6" fmla="*/ 232890 h 488952"/>
                <a:gd name="connsiteX7" fmla="*/ 359376 w 503822"/>
                <a:gd name="connsiteY7" fmla="*/ 327803 h 488952"/>
                <a:gd name="connsiteX8" fmla="*/ 324520 w 503822"/>
                <a:gd name="connsiteY8" fmla="*/ 369032 h 488952"/>
                <a:gd name="connsiteX9" fmla="*/ 324520 w 503822"/>
                <a:gd name="connsiteY9" fmla="*/ 369515 h 488952"/>
                <a:gd name="connsiteX10" fmla="*/ 314865 w 503822"/>
                <a:gd name="connsiteY10" fmla="*/ 380232 h 488952"/>
                <a:gd name="connsiteX11" fmla="*/ 314865 w 503822"/>
                <a:gd name="connsiteY11" fmla="*/ 380232 h 488952"/>
                <a:gd name="connsiteX12" fmla="*/ 305209 w 503822"/>
                <a:gd name="connsiteY12" fmla="*/ 390370 h 488952"/>
                <a:gd name="connsiteX13" fmla="*/ 300188 w 503822"/>
                <a:gd name="connsiteY13" fmla="*/ 395584 h 488952"/>
                <a:gd name="connsiteX14" fmla="*/ 195234 w 503822"/>
                <a:gd name="connsiteY14" fmla="*/ 474856 h 488952"/>
                <a:gd name="connsiteX15" fmla="*/ 180847 w 503822"/>
                <a:gd name="connsiteY15" fmla="*/ 484511 h 488952"/>
                <a:gd name="connsiteX16" fmla="*/ 177274 w 503822"/>
                <a:gd name="connsiteY16" fmla="*/ 488084 h 488952"/>
                <a:gd name="connsiteX17" fmla="*/ 177274 w 503822"/>
                <a:gd name="connsiteY17" fmla="*/ 488084 h 488952"/>
                <a:gd name="connsiteX18" fmla="*/ 176599 w 503822"/>
                <a:gd name="connsiteY18" fmla="*/ 488953 h 488952"/>
                <a:gd name="connsiteX19" fmla="*/ 177274 w 503822"/>
                <a:gd name="connsiteY19" fmla="*/ 488084 h 488952"/>
                <a:gd name="connsiteX20" fmla="*/ 0 w 503822"/>
                <a:gd name="connsiteY20" fmla="*/ 385929 h 488952"/>
                <a:gd name="connsiteX21" fmla="*/ 579 w 503822"/>
                <a:gd name="connsiteY21" fmla="*/ 385253 h 488952"/>
                <a:gd name="connsiteX22" fmla="*/ 1738 w 503822"/>
                <a:gd name="connsiteY22" fmla="*/ 383805 h 488952"/>
                <a:gd name="connsiteX23" fmla="*/ 2800 w 503822"/>
                <a:gd name="connsiteY23" fmla="*/ 382839 h 488952"/>
                <a:gd name="connsiteX24" fmla="*/ 3766 w 503822"/>
                <a:gd name="connsiteY24" fmla="*/ 381874 h 488952"/>
                <a:gd name="connsiteX25" fmla="*/ 4828 w 503822"/>
                <a:gd name="connsiteY25" fmla="*/ 380908 h 488952"/>
                <a:gd name="connsiteX26" fmla="*/ 4828 w 503822"/>
                <a:gd name="connsiteY26" fmla="*/ 380908 h 488952"/>
                <a:gd name="connsiteX27" fmla="*/ 7725 w 503822"/>
                <a:gd name="connsiteY27" fmla="*/ 378398 h 488952"/>
                <a:gd name="connsiteX28" fmla="*/ 9173 w 503822"/>
                <a:gd name="connsiteY28" fmla="*/ 377432 h 488952"/>
                <a:gd name="connsiteX29" fmla="*/ 12359 w 503822"/>
                <a:gd name="connsiteY29" fmla="*/ 375308 h 488952"/>
                <a:gd name="connsiteX30" fmla="*/ 17573 w 503822"/>
                <a:gd name="connsiteY30" fmla="*/ 372604 h 488952"/>
                <a:gd name="connsiteX31" fmla="*/ 308396 w 503822"/>
                <a:gd name="connsiteY31" fmla="*/ 12649 h 488952"/>
                <a:gd name="connsiteX32" fmla="*/ 322010 w 503822"/>
                <a:gd name="connsiteY32" fmla="*/ 0 h 488952"/>
                <a:gd name="connsiteX33" fmla="*/ 328769 w 503822"/>
                <a:gd name="connsiteY33" fmla="*/ 2124 h 488952"/>
                <a:gd name="connsiteX34" fmla="*/ 437779 w 503822"/>
                <a:gd name="connsiteY34" fmla="*/ 66430 h 48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03822" h="488952">
                  <a:moveTo>
                    <a:pt x="503822" y="104376"/>
                  </a:moveTo>
                  <a:cubicBezTo>
                    <a:pt x="500221" y="102551"/>
                    <a:pt x="495924" y="102773"/>
                    <a:pt x="492525" y="104955"/>
                  </a:cubicBezTo>
                  <a:lnTo>
                    <a:pt x="490594" y="106403"/>
                  </a:lnTo>
                  <a:cubicBezTo>
                    <a:pt x="489474" y="107523"/>
                    <a:pt x="488470" y="108749"/>
                    <a:pt x="487601" y="110072"/>
                  </a:cubicBezTo>
                  <a:cubicBezTo>
                    <a:pt x="487601" y="110072"/>
                    <a:pt x="487601" y="110072"/>
                    <a:pt x="487601" y="110072"/>
                  </a:cubicBezTo>
                  <a:cubicBezTo>
                    <a:pt x="486635" y="111743"/>
                    <a:pt x="485796" y="113490"/>
                    <a:pt x="485091" y="115286"/>
                  </a:cubicBezTo>
                  <a:cubicBezTo>
                    <a:pt x="468454" y="156071"/>
                    <a:pt x="448458" y="195407"/>
                    <a:pt x="425323" y="232890"/>
                  </a:cubicBezTo>
                  <a:cubicBezTo>
                    <a:pt x="405298" y="265844"/>
                    <a:pt x="383274" y="297543"/>
                    <a:pt x="359376" y="327803"/>
                  </a:cubicBezTo>
                  <a:cubicBezTo>
                    <a:pt x="347790" y="342286"/>
                    <a:pt x="336203" y="356094"/>
                    <a:pt x="324520" y="369032"/>
                  </a:cubicBezTo>
                  <a:cubicBezTo>
                    <a:pt x="324559" y="369186"/>
                    <a:pt x="324559" y="369360"/>
                    <a:pt x="324520" y="369515"/>
                  </a:cubicBezTo>
                  <a:lnTo>
                    <a:pt x="314865" y="380232"/>
                  </a:lnTo>
                  <a:lnTo>
                    <a:pt x="314865" y="380232"/>
                  </a:lnTo>
                  <a:cubicBezTo>
                    <a:pt x="311485" y="383612"/>
                    <a:pt x="308299" y="387088"/>
                    <a:pt x="305209" y="390370"/>
                  </a:cubicBezTo>
                  <a:cubicBezTo>
                    <a:pt x="303568" y="392205"/>
                    <a:pt x="301927" y="393943"/>
                    <a:pt x="300188" y="395584"/>
                  </a:cubicBezTo>
                  <a:cubicBezTo>
                    <a:pt x="262918" y="433048"/>
                    <a:pt x="226421" y="461048"/>
                    <a:pt x="195234" y="474856"/>
                  </a:cubicBezTo>
                  <a:cubicBezTo>
                    <a:pt x="189913" y="477222"/>
                    <a:pt x="185047" y="480485"/>
                    <a:pt x="180847" y="484511"/>
                  </a:cubicBezTo>
                  <a:lnTo>
                    <a:pt x="177274" y="488084"/>
                  </a:lnTo>
                  <a:lnTo>
                    <a:pt x="177274" y="488084"/>
                  </a:lnTo>
                  <a:cubicBezTo>
                    <a:pt x="177072" y="488393"/>
                    <a:pt x="176850" y="488682"/>
                    <a:pt x="176599" y="488953"/>
                  </a:cubicBezTo>
                  <a:lnTo>
                    <a:pt x="177274" y="488084"/>
                  </a:lnTo>
                  <a:lnTo>
                    <a:pt x="0" y="385929"/>
                  </a:lnTo>
                  <a:cubicBezTo>
                    <a:pt x="135" y="385659"/>
                    <a:pt x="338" y="385427"/>
                    <a:pt x="579" y="385253"/>
                  </a:cubicBezTo>
                  <a:cubicBezTo>
                    <a:pt x="908" y="384722"/>
                    <a:pt x="1294" y="384239"/>
                    <a:pt x="1738" y="383805"/>
                  </a:cubicBezTo>
                  <a:lnTo>
                    <a:pt x="2800" y="382839"/>
                  </a:lnTo>
                  <a:cubicBezTo>
                    <a:pt x="3100" y="382492"/>
                    <a:pt x="3418" y="382173"/>
                    <a:pt x="3766" y="381874"/>
                  </a:cubicBezTo>
                  <a:lnTo>
                    <a:pt x="4828" y="380908"/>
                  </a:lnTo>
                  <a:lnTo>
                    <a:pt x="4828" y="380908"/>
                  </a:lnTo>
                  <a:cubicBezTo>
                    <a:pt x="5745" y="380020"/>
                    <a:pt x="6711" y="379180"/>
                    <a:pt x="7725" y="378398"/>
                  </a:cubicBezTo>
                  <a:lnTo>
                    <a:pt x="9173" y="377432"/>
                  </a:lnTo>
                  <a:cubicBezTo>
                    <a:pt x="10235" y="376756"/>
                    <a:pt x="11297" y="375887"/>
                    <a:pt x="12359" y="375308"/>
                  </a:cubicBezTo>
                  <a:cubicBezTo>
                    <a:pt x="14001" y="374236"/>
                    <a:pt x="15748" y="373329"/>
                    <a:pt x="17573" y="372604"/>
                  </a:cubicBezTo>
                  <a:cubicBezTo>
                    <a:pt x="108334" y="332341"/>
                    <a:pt x="244573" y="171384"/>
                    <a:pt x="308396" y="12649"/>
                  </a:cubicBezTo>
                  <a:cubicBezTo>
                    <a:pt x="311872" y="4152"/>
                    <a:pt x="316603" y="0"/>
                    <a:pt x="322010" y="0"/>
                  </a:cubicBezTo>
                  <a:cubicBezTo>
                    <a:pt x="324414" y="97"/>
                    <a:pt x="326741" y="830"/>
                    <a:pt x="328769" y="2124"/>
                  </a:cubicBezTo>
                  <a:lnTo>
                    <a:pt x="437779" y="6643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700" name="Freeform: Shape 126"/>
            <p:cNvSpPr/>
            <p:nvPr/>
          </p:nvSpPr>
          <p:spPr>
            <a:xfrm>
              <a:off x="4493280" y="3322245"/>
              <a:ext cx="385832" cy="157660"/>
            </a:xfrm>
            <a:custGeom>
              <a:avLst/>
              <a:gdLst>
                <a:gd name="connsiteX0" fmla="*/ 381873 w 385832"/>
                <a:gd name="connsiteY0" fmla="*/ 103228 h 157660"/>
                <a:gd name="connsiteX1" fmla="*/ 381873 w 385832"/>
                <a:gd name="connsiteY1" fmla="*/ 103228 h 157660"/>
                <a:gd name="connsiteX2" fmla="*/ 204503 w 385832"/>
                <a:gd name="connsiteY2" fmla="*/ 880 h 157660"/>
                <a:gd name="connsiteX3" fmla="*/ 204503 w 385832"/>
                <a:gd name="connsiteY3" fmla="*/ 880 h 157660"/>
                <a:gd name="connsiteX4" fmla="*/ 187992 w 385832"/>
                <a:gd name="connsiteY4" fmla="*/ 5515 h 157660"/>
                <a:gd name="connsiteX5" fmla="*/ 176888 w 385832"/>
                <a:gd name="connsiteY5" fmla="*/ 13529 h 157660"/>
                <a:gd name="connsiteX6" fmla="*/ 172833 w 385832"/>
                <a:gd name="connsiteY6" fmla="*/ 16136 h 157660"/>
                <a:gd name="connsiteX7" fmla="*/ 165495 w 385832"/>
                <a:gd name="connsiteY7" fmla="*/ 20770 h 157660"/>
                <a:gd name="connsiteX8" fmla="*/ 160281 w 385832"/>
                <a:gd name="connsiteY8" fmla="*/ 23764 h 157660"/>
                <a:gd name="connsiteX9" fmla="*/ 153811 w 385832"/>
                <a:gd name="connsiteY9" fmla="*/ 27336 h 157660"/>
                <a:gd name="connsiteX10" fmla="*/ 147825 w 385832"/>
                <a:gd name="connsiteY10" fmla="*/ 30233 h 157660"/>
                <a:gd name="connsiteX11" fmla="*/ 141839 w 385832"/>
                <a:gd name="connsiteY11" fmla="*/ 33226 h 157660"/>
                <a:gd name="connsiteX12" fmla="*/ 135080 w 385832"/>
                <a:gd name="connsiteY12" fmla="*/ 36026 h 157660"/>
                <a:gd name="connsiteX13" fmla="*/ 129576 w 385832"/>
                <a:gd name="connsiteY13" fmla="*/ 38440 h 157660"/>
                <a:gd name="connsiteX14" fmla="*/ 122335 w 385832"/>
                <a:gd name="connsiteY14" fmla="*/ 41047 h 157660"/>
                <a:gd name="connsiteX15" fmla="*/ 117217 w 385832"/>
                <a:gd name="connsiteY15" fmla="*/ 42881 h 157660"/>
                <a:gd name="connsiteX16" fmla="*/ 109300 w 385832"/>
                <a:gd name="connsiteY16" fmla="*/ 45295 h 157660"/>
                <a:gd name="connsiteX17" fmla="*/ 104665 w 385832"/>
                <a:gd name="connsiteY17" fmla="*/ 46647 h 157660"/>
                <a:gd name="connsiteX18" fmla="*/ 96361 w 385832"/>
                <a:gd name="connsiteY18" fmla="*/ 48771 h 157660"/>
                <a:gd name="connsiteX19" fmla="*/ 92210 w 385832"/>
                <a:gd name="connsiteY19" fmla="*/ 49737 h 157660"/>
                <a:gd name="connsiteX20" fmla="*/ 83230 w 385832"/>
                <a:gd name="connsiteY20" fmla="*/ 51475 h 157660"/>
                <a:gd name="connsiteX21" fmla="*/ 79464 w 385832"/>
                <a:gd name="connsiteY21" fmla="*/ 52151 h 157660"/>
                <a:gd name="connsiteX22" fmla="*/ 69809 w 385832"/>
                <a:gd name="connsiteY22" fmla="*/ 53502 h 157660"/>
                <a:gd name="connsiteX23" fmla="*/ 66623 w 385832"/>
                <a:gd name="connsiteY23" fmla="*/ 53502 h 157660"/>
                <a:gd name="connsiteX24" fmla="*/ 56967 w 385832"/>
                <a:gd name="connsiteY24" fmla="*/ 54468 h 157660"/>
                <a:gd name="connsiteX25" fmla="*/ 54360 w 385832"/>
                <a:gd name="connsiteY25" fmla="*/ 54468 h 157660"/>
                <a:gd name="connsiteX26" fmla="*/ 43932 w 385832"/>
                <a:gd name="connsiteY26" fmla="*/ 54468 h 157660"/>
                <a:gd name="connsiteX27" fmla="*/ 41905 w 385832"/>
                <a:gd name="connsiteY27" fmla="*/ 54468 h 157660"/>
                <a:gd name="connsiteX28" fmla="*/ 31091 w 385832"/>
                <a:gd name="connsiteY28" fmla="*/ 54468 h 157660"/>
                <a:gd name="connsiteX29" fmla="*/ 29546 w 385832"/>
                <a:gd name="connsiteY29" fmla="*/ 54468 h 157660"/>
                <a:gd name="connsiteX30" fmla="*/ 18345 w 385832"/>
                <a:gd name="connsiteY30" fmla="*/ 53695 h 157660"/>
                <a:gd name="connsiteX31" fmla="*/ 17283 w 385832"/>
                <a:gd name="connsiteY31" fmla="*/ 53695 h 157660"/>
                <a:gd name="connsiteX32" fmla="*/ 5890 w 385832"/>
                <a:gd name="connsiteY32" fmla="*/ 52247 h 157660"/>
                <a:gd name="connsiteX33" fmla="*/ 5310 w 385832"/>
                <a:gd name="connsiteY33" fmla="*/ 52247 h 157660"/>
                <a:gd name="connsiteX34" fmla="*/ 0 w 385832"/>
                <a:gd name="connsiteY34" fmla="*/ 51089 h 157660"/>
                <a:gd name="connsiteX35" fmla="*/ 66043 w 385832"/>
                <a:gd name="connsiteY35" fmla="*/ 89131 h 157660"/>
                <a:gd name="connsiteX36" fmla="*/ 67202 w 385832"/>
                <a:gd name="connsiteY36" fmla="*/ 89807 h 157660"/>
                <a:gd name="connsiteX37" fmla="*/ 73768 w 385832"/>
                <a:gd name="connsiteY37" fmla="*/ 95697 h 157660"/>
                <a:gd name="connsiteX38" fmla="*/ 73768 w 385832"/>
                <a:gd name="connsiteY38" fmla="*/ 95697 h 157660"/>
                <a:gd name="connsiteX39" fmla="*/ 75023 w 385832"/>
                <a:gd name="connsiteY39" fmla="*/ 97048 h 157660"/>
                <a:gd name="connsiteX40" fmla="*/ 365363 w 385832"/>
                <a:gd name="connsiteY40" fmla="*/ 107766 h 157660"/>
                <a:gd name="connsiteX41" fmla="*/ 381487 w 385832"/>
                <a:gd name="connsiteY41" fmla="*/ 102745 h 157660"/>
                <a:gd name="connsiteX42" fmla="*/ 382067 w 385832"/>
                <a:gd name="connsiteY42" fmla="*/ 102745 h 157660"/>
                <a:gd name="connsiteX43" fmla="*/ 382067 w 385832"/>
                <a:gd name="connsiteY43" fmla="*/ 102745 h 157660"/>
                <a:gd name="connsiteX44" fmla="*/ 385832 w 385832"/>
                <a:gd name="connsiteY44" fmla="*/ 107380 h 157660"/>
                <a:gd name="connsiteX45" fmla="*/ 381873 w 385832"/>
                <a:gd name="connsiteY45" fmla="*/ 103228 h 15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85832" h="157660">
                  <a:moveTo>
                    <a:pt x="381873" y="103228"/>
                  </a:moveTo>
                  <a:lnTo>
                    <a:pt x="381873" y="103228"/>
                  </a:lnTo>
                  <a:lnTo>
                    <a:pt x="204503" y="880"/>
                  </a:lnTo>
                  <a:lnTo>
                    <a:pt x="204503" y="880"/>
                  </a:lnTo>
                  <a:cubicBezTo>
                    <a:pt x="200641" y="-1148"/>
                    <a:pt x="194847" y="301"/>
                    <a:pt x="187992" y="5515"/>
                  </a:cubicBezTo>
                  <a:cubicBezTo>
                    <a:pt x="184419" y="8315"/>
                    <a:pt x="180654" y="11018"/>
                    <a:pt x="176888" y="13529"/>
                  </a:cubicBezTo>
                  <a:lnTo>
                    <a:pt x="172833" y="16136"/>
                  </a:lnTo>
                  <a:cubicBezTo>
                    <a:pt x="170419" y="17681"/>
                    <a:pt x="168005" y="19322"/>
                    <a:pt x="165495" y="20770"/>
                  </a:cubicBezTo>
                  <a:cubicBezTo>
                    <a:pt x="162984" y="22219"/>
                    <a:pt x="162019" y="22701"/>
                    <a:pt x="160281" y="23764"/>
                  </a:cubicBezTo>
                  <a:lnTo>
                    <a:pt x="153811" y="27336"/>
                  </a:lnTo>
                  <a:cubicBezTo>
                    <a:pt x="151880" y="28398"/>
                    <a:pt x="149853" y="29267"/>
                    <a:pt x="147825" y="30233"/>
                  </a:cubicBezTo>
                  <a:lnTo>
                    <a:pt x="141839" y="33226"/>
                  </a:lnTo>
                  <a:lnTo>
                    <a:pt x="135080" y="36026"/>
                  </a:lnTo>
                  <a:cubicBezTo>
                    <a:pt x="133342" y="36895"/>
                    <a:pt x="131411" y="37667"/>
                    <a:pt x="129576" y="38440"/>
                  </a:cubicBezTo>
                  <a:lnTo>
                    <a:pt x="122335" y="41047"/>
                  </a:lnTo>
                  <a:lnTo>
                    <a:pt x="117217" y="42881"/>
                  </a:lnTo>
                  <a:lnTo>
                    <a:pt x="109300" y="45295"/>
                  </a:lnTo>
                  <a:lnTo>
                    <a:pt x="104665" y="46647"/>
                  </a:lnTo>
                  <a:lnTo>
                    <a:pt x="96361" y="48771"/>
                  </a:lnTo>
                  <a:lnTo>
                    <a:pt x="92210" y="49737"/>
                  </a:lnTo>
                  <a:lnTo>
                    <a:pt x="83230" y="51475"/>
                  </a:lnTo>
                  <a:lnTo>
                    <a:pt x="79464" y="52151"/>
                  </a:lnTo>
                  <a:cubicBezTo>
                    <a:pt x="76375" y="52730"/>
                    <a:pt x="73285" y="53116"/>
                    <a:pt x="69809" y="53502"/>
                  </a:cubicBezTo>
                  <a:lnTo>
                    <a:pt x="66623" y="53502"/>
                  </a:lnTo>
                  <a:lnTo>
                    <a:pt x="56967" y="54468"/>
                  </a:lnTo>
                  <a:lnTo>
                    <a:pt x="54360" y="54468"/>
                  </a:lnTo>
                  <a:cubicBezTo>
                    <a:pt x="50884" y="54468"/>
                    <a:pt x="47408" y="54468"/>
                    <a:pt x="43932" y="54468"/>
                  </a:cubicBezTo>
                  <a:lnTo>
                    <a:pt x="41905" y="54468"/>
                  </a:lnTo>
                  <a:cubicBezTo>
                    <a:pt x="38236" y="54468"/>
                    <a:pt x="34663" y="54468"/>
                    <a:pt x="31091" y="54468"/>
                  </a:cubicBezTo>
                  <a:lnTo>
                    <a:pt x="29546" y="54468"/>
                  </a:lnTo>
                  <a:cubicBezTo>
                    <a:pt x="25780" y="54468"/>
                    <a:pt x="22014" y="53985"/>
                    <a:pt x="18345" y="53695"/>
                  </a:cubicBezTo>
                  <a:lnTo>
                    <a:pt x="17283" y="53695"/>
                  </a:lnTo>
                  <a:cubicBezTo>
                    <a:pt x="13421" y="53695"/>
                    <a:pt x="9559" y="52826"/>
                    <a:pt x="5890" y="52247"/>
                  </a:cubicBezTo>
                  <a:lnTo>
                    <a:pt x="5310" y="52247"/>
                  </a:lnTo>
                  <a:cubicBezTo>
                    <a:pt x="3514" y="52015"/>
                    <a:pt x="1738" y="51629"/>
                    <a:pt x="0" y="51089"/>
                  </a:cubicBezTo>
                  <a:lnTo>
                    <a:pt x="66043" y="89131"/>
                  </a:lnTo>
                  <a:lnTo>
                    <a:pt x="67202" y="89807"/>
                  </a:lnTo>
                  <a:cubicBezTo>
                    <a:pt x="69712" y="91381"/>
                    <a:pt x="71933" y="93370"/>
                    <a:pt x="73768" y="95697"/>
                  </a:cubicBezTo>
                  <a:lnTo>
                    <a:pt x="73768" y="95697"/>
                  </a:lnTo>
                  <a:cubicBezTo>
                    <a:pt x="74231" y="96102"/>
                    <a:pt x="74656" y="96556"/>
                    <a:pt x="75023" y="97048"/>
                  </a:cubicBezTo>
                  <a:cubicBezTo>
                    <a:pt x="142611" y="176030"/>
                    <a:pt x="276243" y="175934"/>
                    <a:pt x="365363" y="107766"/>
                  </a:cubicBezTo>
                  <a:cubicBezTo>
                    <a:pt x="372121" y="102649"/>
                    <a:pt x="377722" y="101007"/>
                    <a:pt x="381487" y="102745"/>
                  </a:cubicBezTo>
                  <a:lnTo>
                    <a:pt x="382067" y="102745"/>
                  </a:lnTo>
                  <a:lnTo>
                    <a:pt x="382067" y="102745"/>
                  </a:lnTo>
                  <a:cubicBezTo>
                    <a:pt x="383834" y="103798"/>
                    <a:pt x="385166" y="105439"/>
                    <a:pt x="385832" y="107380"/>
                  </a:cubicBezTo>
                  <a:cubicBezTo>
                    <a:pt x="385012" y="105594"/>
                    <a:pt x="383621" y="104126"/>
                    <a:pt x="381873" y="103228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701" name="Freeform: Shape 127"/>
            <p:cNvSpPr/>
            <p:nvPr/>
          </p:nvSpPr>
          <p:spPr>
            <a:xfrm>
              <a:off x="4043722" y="3688198"/>
              <a:ext cx="322685" cy="560113"/>
            </a:xfrm>
            <a:custGeom>
              <a:avLst/>
              <a:gdLst>
                <a:gd name="connsiteX0" fmla="*/ 322685 w 322685"/>
                <a:gd name="connsiteY0" fmla="*/ 560113 h 560113"/>
                <a:gd name="connsiteX1" fmla="*/ 147632 w 322685"/>
                <a:gd name="connsiteY1" fmla="*/ 459311 h 560113"/>
                <a:gd name="connsiteX2" fmla="*/ 147632 w 322685"/>
                <a:gd name="connsiteY2" fmla="*/ 459311 h 560113"/>
                <a:gd name="connsiteX3" fmla="*/ 13131 w 322685"/>
                <a:gd name="connsiteY3" fmla="*/ 193109 h 560113"/>
                <a:gd name="connsiteX4" fmla="*/ 0 w 322685"/>
                <a:gd name="connsiteY4" fmla="*/ 31863 h 560113"/>
                <a:gd name="connsiteX5" fmla="*/ 16221 w 322685"/>
                <a:gd name="connsiteY5" fmla="*/ 0 h 560113"/>
                <a:gd name="connsiteX6" fmla="*/ 10138 w 322685"/>
                <a:gd name="connsiteY6" fmla="*/ 5986 h 560113"/>
                <a:gd name="connsiteX7" fmla="*/ 187509 w 322685"/>
                <a:gd name="connsiteY7" fmla="*/ 108141 h 560113"/>
                <a:gd name="connsiteX8" fmla="*/ 177853 w 322685"/>
                <a:gd name="connsiteY8" fmla="*/ 134114 h 560113"/>
                <a:gd name="connsiteX9" fmla="*/ 190888 w 322685"/>
                <a:gd name="connsiteY9" fmla="*/ 295361 h 560113"/>
                <a:gd name="connsiteX10" fmla="*/ 322685 w 322685"/>
                <a:gd name="connsiteY10" fmla="*/ 560113 h 56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685" h="560113">
                  <a:moveTo>
                    <a:pt x="322685" y="560113"/>
                  </a:moveTo>
                  <a:lnTo>
                    <a:pt x="147632" y="459311"/>
                  </a:lnTo>
                  <a:lnTo>
                    <a:pt x="147632" y="459311"/>
                  </a:lnTo>
                  <a:cubicBezTo>
                    <a:pt x="57450" y="406785"/>
                    <a:pt x="13131" y="297099"/>
                    <a:pt x="13131" y="193109"/>
                  </a:cubicBezTo>
                  <a:lnTo>
                    <a:pt x="0" y="31863"/>
                  </a:lnTo>
                  <a:cubicBezTo>
                    <a:pt x="212" y="19311"/>
                    <a:pt x="6199" y="7550"/>
                    <a:pt x="16221" y="0"/>
                  </a:cubicBezTo>
                  <a:cubicBezTo>
                    <a:pt x="14029" y="1825"/>
                    <a:pt x="11992" y="3824"/>
                    <a:pt x="10138" y="5986"/>
                  </a:cubicBezTo>
                  <a:lnTo>
                    <a:pt x="187509" y="108141"/>
                  </a:lnTo>
                  <a:cubicBezTo>
                    <a:pt x="181127" y="115267"/>
                    <a:pt x="177670" y="124546"/>
                    <a:pt x="177853" y="134114"/>
                  </a:cubicBezTo>
                  <a:lnTo>
                    <a:pt x="190888" y="295361"/>
                  </a:lnTo>
                  <a:cubicBezTo>
                    <a:pt x="190599" y="398384"/>
                    <a:pt x="234048" y="507105"/>
                    <a:pt x="322685" y="56011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702" name="Freeform: Shape 128"/>
            <p:cNvSpPr/>
            <p:nvPr/>
          </p:nvSpPr>
          <p:spPr>
            <a:xfrm>
              <a:off x="4221185" y="3412208"/>
              <a:ext cx="659182" cy="869450"/>
            </a:xfrm>
            <a:custGeom>
              <a:avLst/>
              <a:gdLst>
                <a:gd name="connsiteX0" fmla="*/ 659182 w 659182"/>
                <a:gd name="connsiteY0" fmla="*/ 28231 h 869450"/>
                <a:gd name="connsiteX1" fmla="*/ 646051 w 659182"/>
                <a:gd name="connsiteY1" fmla="*/ 205892 h 869450"/>
                <a:gd name="connsiteX2" fmla="*/ 351173 w 659182"/>
                <a:gd name="connsiteY2" fmla="*/ 841801 h 869450"/>
                <a:gd name="connsiteX3" fmla="*/ 299323 w 659182"/>
                <a:gd name="connsiteY3" fmla="*/ 867581 h 869450"/>
                <a:gd name="connsiteX4" fmla="*/ 148891 w 659182"/>
                <a:gd name="connsiteY4" fmla="*/ 838614 h 869450"/>
                <a:gd name="connsiteX5" fmla="*/ 148891 w 659182"/>
                <a:gd name="connsiteY5" fmla="*/ 838614 h 869450"/>
                <a:gd name="connsiteX6" fmla="*/ 147636 w 659182"/>
                <a:gd name="connsiteY6" fmla="*/ 837938 h 869450"/>
                <a:gd name="connsiteX7" fmla="*/ 145318 w 659182"/>
                <a:gd name="connsiteY7" fmla="*/ 836490 h 869450"/>
                <a:gd name="connsiteX8" fmla="*/ 13038 w 659182"/>
                <a:gd name="connsiteY8" fmla="*/ 571737 h 869450"/>
                <a:gd name="connsiteX9" fmla="*/ 4 w 659182"/>
                <a:gd name="connsiteY9" fmla="*/ 410491 h 869450"/>
                <a:gd name="connsiteX10" fmla="*/ 9659 w 659182"/>
                <a:gd name="connsiteY10" fmla="*/ 384615 h 869450"/>
                <a:gd name="connsiteX11" fmla="*/ 9659 w 659182"/>
                <a:gd name="connsiteY11" fmla="*/ 384615 h 869450"/>
                <a:gd name="connsiteX12" fmla="*/ 13135 w 659182"/>
                <a:gd name="connsiteY12" fmla="*/ 381042 h 869450"/>
                <a:gd name="connsiteX13" fmla="*/ 27522 w 659182"/>
                <a:gd name="connsiteY13" fmla="*/ 371387 h 869450"/>
                <a:gd name="connsiteX14" fmla="*/ 132573 w 659182"/>
                <a:gd name="connsiteY14" fmla="*/ 292115 h 869450"/>
                <a:gd name="connsiteX15" fmla="*/ 137594 w 659182"/>
                <a:gd name="connsiteY15" fmla="*/ 286901 h 869450"/>
                <a:gd name="connsiteX16" fmla="*/ 147250 w 659182"/>
                <a:gd name="connsiteY16" fmla="*/ 276667 h 869450"/>
                <a:gd name="connsiteX17" fmla="*/ 147250 w 659182"/>
                <a:gd name="connsiteY17" fmla="*/ 276667 h 869450"/>
                <a:gd name="connsiteX18" fmla="*/ 156905 w 659182"/>
                <a:gd name="connsiteY18" fmla="*/ 265949 h 869450"/>
                <a:gd name="connsiteX19" fmla="*/ 156905 w 659182"/>
                <a:gd name="connsiteY19" fmla="*/ 265949 h 869450"/>
                <a:gd name="connsiteX20" fmla="*/ 191858 w 659182"/>
                <a:gd name="connsiteY20" fmla="*/ 224623 h 869450"/>
                <a:gd name="connsiteX21" fmla="*/ 257805 w 659182"/>
                <a:gd name="connsiteY21" fmla="*/ 129710 h 869450"/>
                <a:gd name="connsiteX22" fmla="*/ 317475 w 659182"/>
                <a:gd name="connsiteY22" fmla="*/ 12203 h 869450"/>
                <a:gd name="connsiteX23" fmla="*/ 320082 w 659182"/>
                <a:gd name="connsiteY23" fmla="*/ 6893 h 869450"/>
                <a:gd name="connsiteX24" fmla="*/ 320082 w 659182"/>
                <a:gd name="connsiteY24" fmla="*/ 6893 h 869450"/>
                <a:gd name="connsiteX25" fmla="*/ 323076 w 659182"/>
                <a:gd name="connsiteY25" fmla="*/ 3320 h 869450"/>
                <a:gd name="connsiteX26" fmla="*/ 325007 w 659182"/>
                <a:gd name="connsiteY26" fmla="*/ 1872 h 869450"/>
                <a:gd name="connsiteX27" fmla="*/ 336207 w 659182"/>
                <a:gd name="connsiteY27" fmla="*/ 1292 h 869450"/>
                <a:gd name="connsiteX28" fmla="*/ 337462 w 659182"/>
                <a:gd name="connsiteY28" fmla="*/ 1872 h 869450"/>
                <a:gd name="connsiteX29" fmla="*/ 344028 w 659182"/>
                <a:gd name="connsiteY29" fmla="*/ 7762 h 869450"/>
                <a:gd name="connsiteX30" fmla="*/ 344028 w 659182"/>
                <a:gd name="connsiteY30" fmla="*/ 7762 h 869450"/>
                <a:gd name="connsiteX31" fmla="*/ 345283 w 659182"/>
                <a:gd name="connsiteY31" fmla="*/ 9210 h 869450"/>
                <a:gd name="connsiteX32" fmla="*/ 635623 w 659182"/>
                <a:gd name="connsiteY32" fmla="*/ 19928 h 869450"/>
                <a:gd name="connsiteX33" fmla="*/ 651748 w 659182"/>
                <a:gd name="connsiteY33" fmla="*/ 14810 h 869450"/>
                <a:gd name="connsiteX34" fmla="*/ 652230 w 659182"/>
                <a:gd name="connsiteY34" fmla="*/ 14810 h 869450"/>
                <a:gd name="connsiteX35" fmla="*/ 652230 w 659182"/>
                <a:gd name="connsiteY35" fmla="*/ 14810 h 869450"/>
                <a:gd name="connsiteX36" fmla="*/ 654451 w 659182"/>
                <a:gd name="connsiteY36" fmla="*/ 16645 h 869450"/>
                <a:gd name="connsiteX37" fmla="*/ 659182 w 659182"/>
                <a:gd name="connsiteY37" fmla="*/ 28231 h 86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59182" h="869450">
                  <a:moveTo>
                    <a:pt x="659182" y="28231"/>
                  </a:moveTo>
                  <a:lnTo>
                    <a:pt x="646051" y="205892"/>
                  </a:lnTo>
                  <a:cubicBezTo>
                    <a:pt x="646051" y="359414"/>
                    <a:pt x="549496" y="636815"/>
                    <a:pt x="351173" y="841801"/>
                  </a:cubicBezTo>
                  <a:cubicBezTo>
                    <a:pt x="336931" y="855492"/>
                    <a:pt x="318837" y="864491"/>
                    <a:pt x="299323" y="867581"/>
                  </a:cubicBezTo>
                  <a:cubicBezTo>
                    <a:pt x="247377" y="873982"/>
                    <a:pt x="194745" y="863854"/>
                    <a:pt x="148891" y="838614"/>
                  </a:cubicBezTo>
                  <a:lnTo>
                    <a:pt x="148891" y="838614"/>
                  </a:lnTo>
                  <a:lnTo>
                    <a:pt x="147636" y="837938"/>
                  </a:lnTo>
                  <a:lnTo>
                    <a:pt x="145318" y="836490"/>
                  </a:lnTo>
                  <a:cubicBezTo>
                    <a:pt x="56585" y="783482"/>
                    <a:pt x="13038" y="674858"/>
                    <a:pt x="13038" y="571737"/>
                  </a:cubicBezTo>
                  <a:lnTo>
                    <a:pt x="4" y="410491"/>
                  </a:lnTo>
                  <a:cubicBezTo>
                    <a:pt x="-131" y="400961"/>
                    <a:pt x="3316" y="391731"/>
                    <a:pt x="9659" y="384615"/>
                  </a:cubicBezTo>
                  <a:lnTo>
                    <a:pt x="9659" y="384615"/>
                  </a:lnTo>
                  <a:cubicBezTo>
                    <a:pt x="10741" y="383350"/>
                    <a:pt x="11909" y="382162"/>
                    <a:pt x="13135" y="381042"/>
                  </a:cubicBezTo>
                  <a:cubicBezTo>
                    <a:pt x="17335" y="377006"/>
                    <a:pt x="22202" y="373742"/>
                    <a:pt x="27522" y="371387"/>
                  </a:cubicBezTo>
                  <a:cubicBezTo>
                    <a:pt x="58806" y="357483"/>
                    <a:pt x="95110" y="329482"/>
                    <a:pt x="132573" y="292115"/>
                  </a:cubicBezTo>
                  <a:lnTo>
                    <a:pt x="137594" y="286901"/>
                  </a:lnTo>
                  <a:lnTo>
                    <a:pt x="147250" y="276667"/>
                  </a:lnTo>
                  <a:lnTo>
                    <a:pt x="147250" y="276667"/>
                  </a:lnTo>
                  <a:lnTo>
                    <a:pt x="156905" y="265949"/>
                  </a:lnTo>
                  <a:cubicBezTo>
                    <a:pt x="156905" y="265949"/>
                    <a:pt x="156905" y="265949"/>
                    <a:pt x="156905" y="265949"/>
                  </a:cubicBezTo>
                  <a:cubicBezTo>
                    <a:pt x="168685" y="252914"/>
                    <a:pt x="180271" y="239107"/>
                    <a:pt x="191858" y="224623"/>
                  </a:cubicBezTo>
                  <a:cubicBezTo>
                    <a:pt x="215745" y="194353"/>
                    <a:pt x="237770" y="162655"/>
                    <a:pt x="257805" y="129710"/>
                  </a:cubicBezTo>
                  <a:cubicBezTo>
                    <a:pt x="280910" y="92257"/>
                    <a:pt x="300868" y="52959"/>
                    <a:pt x="317475" y="12203"/>
                  </a:cubicBezTo>
                  <a:cubicBezTo>
                    <a:pt x="318248" y="10388"/>
                    <a:pt x="319117" y="8611"/>
                    <a:pt x="320082" y="6893"/>
                  </a:cubicBezTo>
                  <a:lnTo>
                    <a:pt x="320082" y="6893"/>
                  </a:lnTo>
                  <a:cubicBezTo>
                    <a:pt x="320951" y="5599"/>
                    <a:pt x="321956" y="4402"/>
                    <a:pt x="323076" y="3320"/>
                  </a:cubicBezTo>
                  <a:cubicBezTo>
                    <a:pt x="323674" y="2779"/>
                    <a:pt x="324321" y="2287"/>
                    <a:pt x="325007" y="1872"/>
                  </a:cubicBezTo>
                  <a:cubicBezTo>
                    <a:pt x="328338" y="-397"/>
                    <a:pt x="332654" y="-619"/>
                    <a:pt x="336207" y="1292"/>
                  </a:cubicBezTo>
                  <a:lnTo>
                    <a:pt x="337462" y="1872"/>
                  </a:lnTo>
                  <a:cubicBezTo>
                    <a:pt x="339992" y="3417"/>
                    <a:pt x="342213" y="5415"/>
                    <a:pt x="344028" y="7762"/>
                  </a:cubicBezTo>
                  <a:lnTo>
                    <a:pt x="344028" y="7762"/>
                  </a:lnTo>
                  <a:lnTo>
                    <a:pt x="345283" y="9210"/>
                  </a:lnTo>
                  <a:cubicBezTo>
                    <a:pt x="412871" y="88095"/>
                    <a:pt x="546503" y="87999"/>
                    <a:pt x="635623" y="19928"/>
                  </a:cubicBezTo>
                  <a:cubicBezTo>
                    <a:pt x="642285" y="14810"/>
                    <a:pt x="647982" y="13169"/>
                    <a:pt x="651748" y="14810"/>
                  </a:cubicBezTo>
                  <a:lnTo>
                    <a:pt x="652230" y="14810"/>
                  </a:lnTo>
                  <a:lnTo>
                    <a:pt x="652230" y="14810"/>
                  </a:lnTo>
                  <a:cubicBezTo>
                    <a:pt x="653128" y="15196"/>
                    <a:pt x="653901" y="15834"/>
                    <a:pt x="654451" y="16645"/>
                  </a:cubicBezTo>
                  <a:cubicBezTo>
                    <a:pt x="657319" y="19841"/>
                    <a:pt x="658999" y="23935"/>
                    <a:pt x="659182" y="2823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703" name="Freeform: Shape 129"/>
            <p:cNvSpPr/>
            <p:nvPr/>
          </p:nvSpPr>
          <p:spPr>
            <a:xfrm>
              <a:off x="4492314" y="3730177"/>
              <a:ext cx="114320" cy="353895"/>
            </a:xfrm>
            <a:custGeom>
              <a:avLst/>
              <a:gdLst>
                <a:gd name="connsiteX0" fmla="*/ 109976 w 114320"/>
                <a:gd name="connsiteY0" fmla="*/ 292970 h 353895"/>
                <a:gd name="connsiteX1" fmla="*/ 4345 w 114320"/>
                <a:gd name="connsiteY1" fmla="*/ 353896 h 353895"/>
                <a:gd name="connsiteX2" fmla="*/ 20663 w 114320"/>
                <a:gd name="connsiteY2" fmla="*/ 162814 h 353895"/>
                <a:gd name="connsiteX3" fmla="*/ 0 w 114320"/>
                <a:gd name="connsiteY3" fmla="*/ 116082 h 353895"/>
                <a:gd name="connsiteX4" fmla="*/ 57160 w 114320"/>
                <a:gd name="connsiteY4" fmla="*/ 6878 h 353895"/>
                <a:gd name="connsiteX5" fmla="*/ 114321 w 114320"/>
                <a:gd name="connsiteY5" fmla="*/ 50038 h 353895"/>
                <a:gd name="connsiteX6" fmla="*/ 93658 w 114320"/>
                <a:gd name="connsiteY6" fmla="*/ 120716 h 35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20" h="353895">
                  <a:moveTo>
                    <a:pt x="109976" y="292970"/>
                  </a:moveTo>
                  <a:lnTo>
                    <a:pt x="4345" y="353896"/>
                  </a:lnTo>
                  <a:lnTo>
                    <a:pt x="20663" y="162814"/>
                  </a:lnTo>
                  <a:cubicBezTo>
                    <a:pt x="8014" y="156152"/>
                    <a:pt x="0" y="139641"/>
                    <a:pt x="0" y="116082"/>
                  </a:cubicBezTo>
                  <a:cubicBezTo>
                    <a:pt x="0" y="73984"/>
                    <a:pt x="25587" y="25127"/>
                    <a:pt x="57160" y="6878"/>
                  </a:cubicBezTo>
                  <a:cubicBezTo>
                    <a:pt x="88734" y="-11370"/>
                    <a:pt x="114321" y="7940"/>
                    <a:pt x="114321" y="50038"/>
                  </a:cubicBezTo>
                  <a:cubicBezTo>
                    <a:pt x="113635" y="74988"/>
                    <a:pt x="106519" y="99329"/>
                    <a:pt x="93658" y="120716"/>
                  </a:cubicBezTo>
                  <a:close/>
                </a:path>
              </a:pathLst>
            </a:custGeom>
            <a:solidFill>
              <a:srgbClr val="455A64"/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704" name="Freeform: Shape 130"/>
            <p:cNvSpPr/>
            <p:nvPr/>
          </p:nvSpPr>
          <p:spPr>
            <a:xfrm>
              <a:off x="4496659" y="3967821"/>
              <a:ext cx="105630" cy="116251"/>
            </a:xfrm>
            <a:custGeom>
              <a:avLst/>
              <a:gdLst>
                <a:gd name="connsiteX0" fmla="*/ 105631 w 105630"/>
                <a:gd name="connsiteY0" fmla="*/ 55326 h 116251"/>
                <a:gd name="connsiteX1" fmla="*/ 9945 w 105630"/>
                <a:gd name="connsiteY1" fmla="*/ 0 h 116251"/>
                <a:gd name="connsiteX2" fmla="*/ 0 w 105630"/>
                <a:gd name="connsiteY2" fmla="*/ 116252 h 116251"/>
                <a:gd name="connsiteX3" fmla="*/ 105631 w 105630"/>
                <a:gd name="connsiteY3" fmla="*/ 55326 h 11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630" h="116251">
                  <a:moveTo>
                    <a:pt x="105631" y="55326"/>
                  </a:moveTo>
                  <a:lnTo>
                    <a:pt x="9945" y="0"/>
                  </a:lnTo>
                  <a:lnTo>
                    <a:pt x="0" y="116252"/>
                  </a:lnTo>
                  <a:lnTo>
                    <a:pt x="105631" y="55326"/>
                  </a:lnTo>
                  <a:close/>
                </a:path>
              </a:pathLst>
            </a:custGeom>
            <a:solidFill>
              <a:srgbClr val="37474F"/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705" name="Freeform: Shape 131"/>
            <p:cNvSpPr/>
            <p:nvPr/>
          </p:nvSpPr>
          <p:spPr>
            <a:xfrm>
              <a:off x="4500715" y="3730177"/>
              <a:ext cx="105920" cy="120716"/>
            </a:xfrm>
            <a:custGeom>
              <a:avLst/>
              <a:gdLst>
                <a:gd name="connsiteX0" fmla="*/ 48760 w 105920"/>
                <a:gd name="connsiteY0" fmla="*/ 6878 h 120716"/>
                <a:gd name="connsiteX1" fmla="*/ 0 w 105920"/>
                <a:gd name="connsiteY1" fmla="*/ 71570 h 120716"/>
                <a:gd name="connsiteX2" fmla="*/ 85258 w 105920"/>
                <a:gd name="connsiteY2" fmla="*/ 120716 h 120716"/>
                <a:gd name="connsiteX3" fmla="*/ 85258 w 105920"/>
                <a:gd name="connsiteY3" fmla="*/ 120716 h 120716"/>
                <a:gd name="connsiteX4" fmla="*/ 105920 w 105920"/>
                <a:gd name="connsiteY4" fmla="*/ 50038 h 120716"/>
                <a:gd name="connsiteX5" fmla="*/ 48760 w 105920"/>
                <a:gd name="connsiteY5" fmla="*/ 6878 h 12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20" h="120716">
                  <a:moveTo>
                    <a:pt x="48760" y="6878"/>
                  </a:moveTo>
                  <a:cubicBezTo>
                    <a:pt x="25751" y="22404"/>
                    <a:pt x="8584" y="45172"/>
                    <a:pt x="0" y="71570"/>
                  </a:cubicBezTo>
                  <a:lnTo>
                    <a:pt x="85258" y="120716"/>
                  </a:lnTo>
                  <a:lnTo>
                    <a:pt x="85258" y="120716"/>
                  </a:lnTo>
                  <a:cubicBezTo>
                    <a:pt x="98119" y="99329"/>
                    <a:pt x="105235" y="74988"/>
                    <a:pt x="105920" y="50038"/>
                  </a:cubicBezTo>
                  <a:cubicBezTo>
                    <a:pt x="105920" y="7940"/>
                    <a:pt x="80334" y="-11370"/>
                    <a:pt x="48760" y="6878"/>
                  </a:cubicBezTo>
                  <a:close/>
                </a:path>
              </a:pathLst>
            </a:custGeom>
            <a:solidFill>
              <a:srgbClr val="37474F"/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706" name="Freeform: Shape 132"/>
            <p:cNvSpPr/>
            <p:nvPr/>
          </p:nvSpPr>
          <p:spPr>
            <a:xfrm>
              <a:off x="4205354" y="2963346"/>
              <a:ext cx="522941" cy="715684"/>
            </a:xfrm>
            <a:custGeom>
              <a:avLst/>
              <a:gdLst>
                <a:gd name="connsiteX0" fmla="*/ 476980 w 522941"/>
                <a:gd name="connsiteY0" fmla="*/ 11507 h 715684"/>
                <a:gd name="connsiteX1" fmla="*/ 375694 w 522941"/>
                <a:gd name="connsiteY1" fmla="*/ 16624 h 715684"/>
                <a:gd name="connsiteX2" fmla="*/ 98100 w 522941"/>
                <a:gd name="connsiteY2" fmla="*/ 177001 h 715684"/>
                <a:gd name="connsiteX3" fmla="*/ 0 w 522941"/>
                <a:gd name="connsiteY3" fmla="*/ 347420 h 715684"/>
                <a:gd name="connsiteX4" fmla="*/ 0 w 522941"/>
                <a:gd name="connsiteY4" fmla="*/ 687486 h 715684"/>
                <a:gd name="connsiteX5" fmla="*/ 0 w 522941"/>
                <a:gd name="connsiteY5" fmla="*/ 687486 h 715684"/>
                <a:gd name="connsiteX6" fmla="*/ 14387 w 522941"/>
                <a:gd name="connsiteY6" fmla="*/ 707472 h 715684"/>
                <a:gd name="connsiteX7" fmla="*/ 83713 w 522941"/>
                <a:gd name="connsiteY7" fmla="*/ 707472 h 715684"/>
                <a:gd name="connsiteX8" fmla="*/ 98100 w 522941"/>
                <a:gd name="connsiteY8" fmla="*/ 687486 h 715684"/>
                <a:gd name="connsiteX9" fmla="*/ 98100 w 522941"/>
                <a:gd name="connsiteY9" fmla="*/ 687486 h 715684"/>
                <a:gd name="connsiteX10" fmla="*/ 98100 w 522941"/>
                <a:gd name="connsiteY10" fmla="*/ 347420 h 715684"/>
                <a:gd name="connsiteX11" fmla="*/ 147439 w 522941"/>
                <a:gd name="connsiteY11" fmla="*/ 261969 h 715684"/>
                <a:gd name="connsiteX12" fmla="*/ 424840 w 522941"/>
                <a:gd name="connsiteY12" fmla="*/ 101399 h 715684"/>
                <a:gd name="connsiteX13" fmla="*/ 424840 w 522941"/>
                <a:gd name="connsiteY13" fmla="*/ 101399 h 715684"/>
                <a:gd name="connsiteX14" fmla="*/ 424840 w 522941"/>
                <a:gd name="connsiteY14" fmla="*/ 441754 h 715684"/>
                <a:gd name="connsiteX15" fmla="*/ 424840 w 522941"/>
                <a:gd name="connsiteY15" fmla="*/ 441754 h 715684"/>
                <a:gd name="connsiteX16" fmla="*/ 439324 w 522941"/>
                <a:gd name="connsiteY16" fmla="*/ 461741 h 715684"/>
                <a:gd name="connsiteX17" fmla="*/ 508553 w 522941"/>
                <a:gd name="connsiteY17" fmla="*/ 461741 h 715684"/>
                <a:gd name="connsiteX18" fmla="*/ 522940 w 522941"/>
                <a:gd name="connsiteY18" fmla="*/ 441754 h 715684"/>
                <a:gd name="connsiteX19" fmla="*/ 522940 w 522941"/>
                <a:gd name="connsiteY19" fmla="*/ 441754 h 715684"/>
                <a:gd name="connsiteX20" fmla="*/ 522940 w 522941"/>
                <a:gd name="connsiteY20" fmla="*/ 101399 h 715684"/>
                <a:gd name="connsiteX21" fmla="*/ 476980 w 522941"/>
                <a:gd name="connsiteY21" fmla="*/ 11507 h 7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941" h="715684">
                  <a:moveTo>
                    <a:pt x="476980" y="11507"/>
                  </a:moveTo>
                  <a:cubicBezTo>
                    <a:pt x="448013" y="-5487"/>
                    <a:pt x="410744" y="-3556"/>
                    <a:pt x="375694" y="16624"/>
                  </a:cubicBezTo>
                  <a:lnTo>
                    <a:pt x="98100" y="177001"/>
                  </a:lnTo>
                  <a:cubicBezTo>
                    <a:pt x="39356" y="214213"/>
                    <a:pt x="2675" y="277939"/>
                    <a:pt x="0" y="347420"/>
                  </a:cubicBezTo>
                  <a:lnTo>
                    <a:pt x="0" y="687486"/>
                  </a:lnTo>
                  <a:lnTo>
                    <a:pt x="0" y="687486"/>
                  </a:lnTo>
                  <a:cubicBezTo>
                    <a:pt x="821" y="696263"/>
                    <a:pt x="6324" y="703910"/>
                    <a:pt x="14387" y="707472"/>
                  </a:cubicBezTo>
                  <a:cubicBezTo>
                    <a:pt x="36198" y="718422"/>
                    <a:pt x="61901" y="718422"/>
                    <a:pt x="83713" y="707472"/>
                  </a:cubicBezTo>
                  <a:cubicBezTo>
                    <a:pt x="91775" y="703910"/>
                    <a:pt x="97279" y="696263"/>
                    <a:pt x="98100" y="687486"/>
                  </a:cubicBezTo>
                  <a:lnTo>
                    <a:pt x="98100" y="687486"/>
                  </a:lnTo>
                  <a:lnTo>
                    <a:pt x="98100" y="347420"/>
                  </a:lnTo>
                  <a:cubicBezTo>
                    <a:pt x="100784" y="312941"/>
                    <a:pt x="118926" y="281531"/>
                    <a:pt x="147439" y="261969"/>
                  </a:cubicBezTo>
                  <a:lnTo>
                    <a:pt x="424840" y="101399"/>
                  </a:lnTo>
                  <a:lnTo>
                    <a:pt x="424840" y="101399"/>
                  </a:lnTo>
                  <a:lnTo>
                    <a:pt x="424840" y="441754"/>
                  </a:lnTo>
                  <a:lnTo>
                    <a:pt x="424840" y="441754"/>
                  </a:lnTo>
                  <a:cubicBezTo>
                    <a:pt x="425681" y="450550"/>
                    <a:pt x="431223" y="458207"/>
                    <a:pt x="439324" y="461741"/>
                  </a:cubicBezTo>
                  <a:cubicBezTo>
                    <a:pt x="461087" y="472758"/>
                    <a:pt x="486790" y="472758"/>
                    <a:pt x="508553" y="461741"/>
                  </a:cubicBezTo>
                  <a:cubicBezTo>
                    <a:pt x="516616" y="458178"/>
                    <a:pt x="522119" y="450531"/>
                    <a:pt x="522940" y="441754"/>
                  </a:cubicBezTo>
                  <a:lnTo>
                    <a:pt x="522940" y="441754"/>
                  </a:lnTo>
                  <a:lnTo>
                    <a:pt x="522940" y="101399"/>
                  </a:lnTo>
                  <a:cubicBezTo>
                    <a:pt x="523133" y="61329"/>
                    <a:pt x="506333" y="28404"/>
                    <a:pt x="476980" y="11507"/>
                  </a:cubicBezTo>
                  <a:close/>
                </a:path>
              </a:pathLst>
            </a:custGeom>
            <a:solidFill>
              <a:srgbClr val="37474F"/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  <p:sp>
          <p:nvSpPr>
            <p:cNvPr id="707" name="Freeform: Shape 133"/>
            <p:cNvSpPr/>
            <p:nvPr/>
          </p:nvSpPr>
          <p:spPr>
            <a:xfrm>
              <a:off x="4630194" y="3048138"/>
              <a:ext cx="28869" cy="382356"/>
            </a:xfrm>
            <a:custGeom>
              <a:avLst/>
              <a:gdLst>
                <a:gd name="connsiteX0" fmla="*/ 0 w 28869"/>
                <a:gd name="connsiteY0" fmla="*/ 16607 h 382356"/>
                <a:gd name="connsiteX1" fmla="*/ 0 w 28869"/>
                <a:gd name="connsiteY1" fmla="*/ 356673 h 382356"/>
                <a:gd name="connsiteX2" fmla="*/ 14483 w 28869"/>
                <a:gd name="connsiteY2" fmla="*/ 376660 h 382356"/>
                <a:gd name="connsiteX3" fmla="*/ 28870 w 28869"/>
                <a:gd name="connsiteY3" fmla="*/ 382356 h 382356"/>
                <a:gd name="connsiteX4" fmla="*/ 28870 w 28869"/>
                <a:gd name="connsiteY4" fmla="*/ 0 h 382356"/>
                <a:gd name="connsiteX5" fmla="*/ 0 w 28869"/>
                <a:gd name="connsiteY5" fmla="*/ 16607 h 38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69" h="382356">
                  <a:moveTo>
                    <a:pt x="0" y="16607"/>
                  </a:moveTo>
                  <a:lnTo>
                    <a:pt x="0" y="356673"/>
                  </a:lnTo>
                  <a:cubicBezTo>
                    <a:pt x="840" y="365469"/>
                    <a:pt x="6382" y="373126"/>
                    <a:pt x="14483" y="376660"/>
                  </a:cubicBezTo>
                  <a:cubicBezTo>
                    <a:pt x="18992" y="379218"/>
                    <a:pt x="23830" y="381130"/>
                    <a:pt x="28870" y="382356"/>
                  </a:cubicBezTo>
                  <a:lnTo>
                    <a:pt x="28870" y="0"/>
                  </a:lnTo>
                  <a:lnTo>
                    <a:pt x="0" y="16607"/>
                  </a:lnTo>
                  <a:close/>
                </a:path>
              </a:pathLst>
            </a:custGeom>
            <a:solidFill>
              <a:srgbClr val="263238"/>
            </a:solidFill>
            <a:ln w="9639" cap="flat">
              <a:noFill/>
              <a:prstDash val="solid"/>
              <a:miter/>
            </a:ln>
          </p:spPr>
          <p:txBody>
            <a:bodyPr rtlCol="0" anchor="ctr"/>
            <a:p>
              <a:endParaRPr lang="en-ID"/>
            </a:p>
          </p:txBody>
        </p:sp>
      </p:grp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ccel="52000" decel="48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1" dur="3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8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52000" decel="48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6" dur="35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8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accel="52000" decel="48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31" dur="3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8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mph" presetSubtype="0" accel="52000" decel="48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36" dur="3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" presetClass="entr" presetSubtype="4" accel="16000" decel="84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accel="16000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224155"/>
            <a:ext cx="474980" cy="47498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891269" y="238979"/>
            <a:ext cx="39979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客户案例</a:t>
            </a:r>
            <a:r>
              <a:rPr lang="en-US" altLang="zh-CN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广西大数据管理局</a:t>
            </a:r>
            <a:endParaRPr lang="zh-CN" altLang="en-US" sz="2400" b="1" dirty="0" smtClean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8065" y="106045"/>
            <a:ext cx="793750" cy="817880"/>
          </a:xfrm>
          <a:prstGeom prst="rect">
            <a:avLst/>
          </a:prstGeom>
        </p:spPr>
      </p:pic>
      <p:sp>
        <p:nvSpPr>
          <p:cNvPr id="5" name="文本框 6"/>
          <p:cNvSpPr txBox="1"/>
          <p:nvPr/>
        </p:nvSpPr>
        <p:spPr>
          <a:xfrm>
            <a:off x="7905115" y="1589405"/>
            <a:ext cx="3601720" cy="404812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R="0" lvl="0" indent="0" defTabSz="9144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defRPr/>
            </a:pPr>
            <a:r>
              <a:rPr sz="1800" kern="1200" noProof="0" dirty="0">
                <a:solidFill>
                  <a:srgbClr val="546882"/>
                </a:solidFill>
                <a:latin typeface="微软雅黑" charset="-122"/>
                <a:ea typeface="微软雅黑" charset="-122"/>
              </a:rPr>
              <a:t>利用</a:t>
            </a:r>
            <a:r>
              <a:rPr lang="zh-CN" sz="1800" kern="1200" noProof="0" dirty="0">
                <a:solidFill>
                  <a:srgbClr val="546882"/>
                </a:solidFill>
                <a:latin typeface="微软雅黑" charset="-122"/>
                <a:ea typeface="微软雅黑" charset="-122"/>
              </a:rPr>
              <a:t>数字应用检测与免疫防御</a:t>
            </a:r>
            <a:r>
              <a:rPr sz="1800" kern="1200" noProof="0" dirty="0">
                <a:solidFill>
                  <a:srgbClr val="546882"/>
                </a:solidFill>
                <a:latin typeface="微软雅黑" charset="-122"/>
                <a:ea typeface="微软雅黑" charset="-122"/>
              </a:rPr>
              <a:t>技术，通过对业务的操作即可同步完成安全检测</a:t>
            </a:r>
            <a:r>
              <a:rPr lang="zh-CN" sz="1800" kern="1200" noProof="0" dirty="0">
                <a:solidFill>
                  <a:srgbClr val="546882"/>
                </a:solidFill>
                <a:latin typeface="微软雅黑" charset="-122"/>
                <a:ea typeface="微软雅黑" charset="-122"/>
              </a:rPr>
              <a:t>，</a:t>
            </a:r>
            <a:r>
              <a:rPr sz="1800" kern="1200" noProof="0" dirty="0">
                <a:solidFill>
                  <a:srgbClr val="546882"/>
                </a:solidFill>
                <a:latin typeface="微软雅黑" charset="-122"/>
                <a:ea typeface="微软雅黑" charset="-122"/>
              </a:rPr>
              <a:t>对数字应用及所引用的三方组件实现在线无风险、高效自动化、全面精确可视化的漏洞检测和定位</a:t>
            </a:r>
            <a:r>
              <a:rPr lang="zh-CN" sz="1800" kern="1200" noProof="0" dirty="0">
                <a:solidFill>
                  <a:srgbClr val="546882"/>
                </a:solidFill>
                <a:latin typeface="微软雅黑" charset="-122"/>
                <a:ea typeface="微软雅黑" charset="-122"/>
              </a:rPr>
              <a:t>。</a:t>
            </a:r>
            <a:endParaRPr sz="1800" kern="1200" noProof="0" dirty="0">
              <a:solidFill>
                <a:srgbClr val="546882"/>
              </a:solidFill>
              <a:latin typeface="微软雅黑" charset="-122"/>
              <a:ea typeface="微软雅黑" charset="-122"/>
            </a:endParaRPr>
          </a:p>
          <a:p>
            <a:pPr algn="l" eaLnBrk="1" hangingPunct="1">
              <a:defRPr/>
            </a:pPr>
            <a:endParaRPr sz="1800" kern="1200" noProof="0" dirty="0">
              <a:solidFill>
                <a:srgbClr val="546882"/>
              </a:solidFill>
              <a:latin typeface="微软雅黑" charset="-122"/>
              <a:ea typeface="微软雅黑" charset="-122"/>
            </a:endParaRPr>
          </a:p>
          <a:p>
            <a:pPr algn="l" eaLnBrk="1" hangingPunct="1">
              <a:defRPr/>
            </a:pPr>
            <a:r>
              <a:rPr sz="1800" kern="1200" noProof="0" dirty="0">
                <a:solidFill>
                  <a:srgbClr val="546882"/>
                </a:solidFill>
                <a:latin typeface="微软雅黑" charset="-122"/>
                <a:ea typeface="微软雅黑" charset="-122"/>
              </a:rPr>
              <a:t>当发现漏洞或遇到异常攻击时立即激活自适防护机制，赋予数字应用“自我检测与保护”安全能力</a:t>
            </a:r>
            <a:endParaRPr sz="1800" kern="1200" noProof="0" dirty="0">
              <a:solidFill>
                <a:srgbClr val="546882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584076" y="1344938"/>
            <a:ext cx="6750880" cy="4437725"/>
          </a:xfrm>
          <a:prstGeom prst="roundRect">
            <a:avLst>
              <a:gd name="adj" fmla="val 3155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D8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charset="-122"/>
              <a:ea typeface="微软雅黑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80217" y="2287126"/>
            <a:ext cx="6264413" cy="304609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对线上应用系统进行安全无感知的漏洞检测，全面快速的发现三个应用系统</a:t>
            </a:r>
            <a:r>
              <a:rPr lang="en-US" altLang="zh-CN" sz="16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9</a:t>
            </a:r>
            <a:r>
              <a:rPr lang="zh-CN" altLang="en-US" sz="16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个严重漏洞、</a:t>
            </a:r>
            <a:r>
              <a:rPr lang="en-US" altLang="zh-CN" sz="16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16</a:t>
            </a:r>
            <a:r>
              <a:rPr lang="zh-CN" altLang="en-US" sz="16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个高危漏洞</a:t>
            </a:r>
            <a:endParaRPr lang="en-US" altLang="zh-CN" sz="16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同时发现了应用系统在开发过程中引入的第三方组件风险，暴露出存在的数百项供应链安全问题</a:t>
            </a:r>
            <a:endParaRPr lang="en-US" altLang="zh-CN" sz="16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在应用系统运行时持续跟踪漏洞风险及攻击威胁，检测外部攻击几十余项</a:t>
            </a:r>
            <a:endParaRPr lang="zh-CN" altLang="en-US" sz="16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5665" y="1614805"/>
            <a:ext cx="6459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一期试点项目：健康码系统、数据开放平台、共享交换平台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685540" y="1620034"/>
            <a:ext cx="4810125" cy="3610610"/>
            <a:chOff x="3278793" y="1536124"/>
            <a:chExt cx="5584795" cy="4191598"/>
          </a:xfrm>
        </p:grpSpPr>
        <p:sp>
          <p:nvSpPr>
            <p:cNvPr id="5" name="işļíďè"/>
            <p:cNvSpPr/>
            <p:nvPr/>
          </p:nvSpPr>
          <p:spPr>
            <a:xfrm>
              <a:off x="5410199" y="1536124"/>
              <a:ext cx="1371600" cy="13716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100000">
                  <a:srgbClr val="24DBFD"/>
                </a:gs>
                <a:gs pos="100000">
                  <a:srgbClr val="002FFC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" name="íṡľïďe"/>
            <p:cNvSpPr/>
            <p:nvPr/>
          </p:nvSpPr>
          <p:spPr>
            <a:xfrm>
              <a:off x="5543887" y="1669812"/>
              <a:ext cx="1104224" cy="1104224"/>
            </a:xfrm>
            <a:prstGeom prst="rect">
              <a:avLst/>
            </a:prstGeom>
            <a:solidFill>
              <a:srgbClr val="00265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íśḻídé"/>
            <p:cNvSpPr/>
            <p:nvPr/>
          </p:nvSpPr>
          <p:spPr>
            <a:xfrm>
              <a:off x="6827931" y="1536124"/>
              <a:ext cx="1371600" cy="13716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100000">
                  <a:srgbClr val="24DBFD"/>
                </a:gs>
                <a:gs pos="100000">
                  <a:srgbClr val="002FFC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ïsļîḍé"/>
            <p:cNvSpPr/>
            <p:nvPr/>
          </p:nvSpPr>
          <p:spPr>
            <a:xfrm>
              <a:off x="6961618" y="1669812"/>
              <a:ext cx="1104224" cy="1104224"/>
            </a:xfrm>
            <a:prstGeom prst="rect">
              <a:avLst/>
            </a:prstGeom>
            <a:solidFill>
              <a:srgbClr val="00265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ïsľîḑe"/>
            <p:cNvSpPr/>
            <p:nvPr/>
          </p:nvSpPr>
          <p:spPr>
            <a:xfrm>
              <a:off x="5410200" y="2935258"/>
              <a:ext cx="1371600" cy="13716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100000">
                  <a:srgbClr val="24DBFD"/>
                </a:gs>
                <a:gs pos="100000">
                  <a:srgbClr val="002FFC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îšľîďè"/>
            <p:cNvSpPr/>
            <p:nvPr/>
          </p:nvSpPr>
          <p:spPr>
            <a:xfrm>
              <a:off x="5543888" y="3065944"/>
              <a:ext cx="1104224" cy="1104224"/>
            </a:xfrm>
            <a:prstGeom prst="rect">
              <a:avLst/>
            </a:prstGeom>
            <a:solidFill>
              <a:srgbClr val="00265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i$ḻíḋe"/>
            <p:cNvSpPr/>
            <p:nvPr/>
          </p:nvSpPr>
          <p:spPr>
            <a:xfrm>
              <a:off x="5410200" y="4356122"/>
              <a:ext cx="1371600" cy="13716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100000">
                  <a:srgbClr val="24DBFD"/>
                </a:gs>
                <a:gs pos="100000">
                  <a:srgbClr val="002FFC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iṩľîḍè"/>
            <p:cNvSpPr/>
            <p:nvPr/>
          </p:nvSpPr>
          <p:spPr>
            <a:xfrm>
              <a:off x="5543888" y="4486808"/>
              <a:ext cx="1104224" cy="1104224"/>
            </a:xfrm>
            <a:prstGeom prst="rect">
              <a:avLst/>
            </a:prstGeom>
            <a:solidFill>
              <a:srgbClr val="00265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ísľiḓe"/>
            <p:cNvSpPr/>
            <p:nvPr/>
          </p:nvSpPr>
          <p:spPr>
            <a:xfrm>
              <a:off x="3988981" y="4356122"/>
              <a:ext cx="1371600" cy="13716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100000">
                  <a:srgbClr val="24DBFD"/>
                </a:gs>
                <a:gs pos="100000">
                  <a:srgbClr val="002FFC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íṩľiḍê"/>
            <p:cNvSpPr/>
            <p:nvPr/>
          </p:nvSpPr>
          <p:spPr>
            <a:xfrm>
              <a:off x="4122669" y="4486808"/>
              <a:ext cx="1104224" cy="1104224"/>
            </a:xfrm>
            <a:prstGeom prst="rect">
              <a:avLst/>
            </a:prstGeom>
            <a:solidFill>
              <a:srgbClr val="00265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8391068" y="1761722"/>
              <a:ext cx="0" cy="914400"/>
            </a:xfrm>
            <a:prstGeom prst="line">
              <a:avLst/>
            </a:prstGeom>
            <a:ln>
              <a:gradFill>
                <a:gsLst>
                  <a:gs pos="100000">
                    <a:srgbClr val="24DBFD"/>
                  </a:gs>
                  <a:gs pos="100000">
                    <a:srgbClr val="002FFC"/>
                  </a:gs>
                </a:gsLst>
                <a:lin ang="5400000" scaled="1"/>
              </a:gra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ïṣḷíḋe"/>
            <p:cNvSpPr/>
            <p:nvPr/>
          </p:nvSpPr>
          <p:spPr>
            <a:xfrm>
              <a:off x="8333219" y="2161072"/>
              <a:ext cx="115699" cy="115699"/>
            </a:xfrm>
            <a:prstGeom prst="ellipse">
              <a:avLst/>
            </a:prstGeom>
            <a:solidFill>
              <a:srgbClr val="00265E"/>
            </a:solidFill>
            <a:ln w="28575">
              <a:solidFill>
                <a:srgbClr val="24DB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8448918" y="2218921"/>
              <a:ext cx="414670" cy="0"/>
            </a:xfrm>
            <a:prstGeom prst="line">
              <a:avLst/>
            </a:prstGeom>
            <a:ln>
              <a:gradFill>
                <a:gsLst>
                  <a:gs pos="0">
                    <a:srgbClr val="24DBFD"/>
                  </a:gs>
                  <a:gs pos="100000">
                    <a:srgbClr val="002FFC"/>
                  </a:gs>
                </a:gsLst>
                <a:lin ang="5400000" scaled="1"/>
              </a:gra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5169044" y="1761721"/>
              <a:ext cx="0" cy="914400"/>
            </a:xfrm>
            <a:prstGeom prst="line">
              <a:avLst/>
            </a:prstGeom>
            <a:ln>
              <a:gradFill>
                <a:gsLst>
                  <a:gs pos="100000">
                    <a:srgbClr val="24DBFD"/>
                  </a:gs>
                  <a:gs pos="100000">
                    <a:srgbClr val="002FFC"/>
                  </a:gs>
                </a:gsLst>
                <a:lin ang="5400000" scaled="1"/>
              </a:gra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ïṣlîḋê"/>
            <p:cNvSpPr/>
            <p:nvPr/>
          </p:nvSpPr>
          <p:spPr>
            <a:xfrm flipH="1">
              <a:off x="5111194" y="2161071"/>
              <a:ext cx="115699" cy="115699"/>
            </a:xfrm>
            <a:prstGeom prst="ellipse">
              <a:avLst/>
            </a:prstGeom>
            <a:solidFill>
              <a:srgbClr val="00265E"/>
            </a:solidFill>
            <a:ln w="28575">
              <a:solidFill>
                <a:srgbClr val="24DB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cxnSp>
          <p:nvCxnSpPr>
            <p:cNvPr id="137" name="直接连接符 136"/>
            <p:cNvCxnSpPr/>
            <p:nvPr/>
          </p:nvCxnSpPr>
          <p:spPr>
            <a:xfrm flipH="1">
              <a:off x="4696524" y="2218920"/>
              <a:ext cx="414670" cy="0"/>
            </a:xfrm>
            <a:prstGeom prst="line">
              <a:avLst/>
            </a:prstGeom>
            <a:ln>
              <a:gradFill>
                <a:gsLst>
                  <a:gs pos="0">
                    <a:srgbClr val="24DBFD"/>
                  </a:gs>
                  <a:gs pos="100000">
                    <a:srgbClr val="002FFC"/>
                  </a:gs>
                </a:gsLst>
                <a:lin ang="5400000" scaled="1"/>
              </a:gra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>
              <a:off x="7019468" y="3160856"/>
              <a:ext cx="0" cy="914400"/>
            </a:xfrm>
            <a:prstGeom prst="line">
              <a:avLst/>
            </a:prstGeom>
            <a:ln>
              <a:gradFill>
                <a:gsLst>
                  <a:gs pos="100000">
                    <a:srgbClr val="24DBFD"/>
                  </a:gs>
                  <a:gs pos="100000">
                    <a:srgbClr val="002FFC"/>
                  </a:gs>
                </a:gsLst>
                <a:lin ang="5400000" scaled="1"/>
              </a:gra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ïṡḻíḑê"/>
            <p:cNvSpPr/>
            <p:nvPr/>
          </p:nvSpPr>
          <p:spPr>
            <a:xfrm>
              <a:off x="6961619" y="3560206"/>
              <a:ext cx="115699" cy="115699"/>
            </a:xfrm>
            <a:prstGeom prst="ellipse">
              <a:avLst/>
            </a:prstGeom>
            <a:solidFill>
              <a:srgbClr val="00265E"/>
            </a:solidFill>
            <a:ln w="28575">
              <a:solidFill>
                <a:srgbClr val="24DB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cxnSp>
          <p:nvCxnSpPr>
            <p:cNvPr id="140" name="直接连接符 139"/>
            <p:cNvCxnSpPr/>
            <p:nvPr/>
          </p:nvCxnSpPr>
          <p:spPr>
            <a:xfrm>
              <a:off x="7077318" y="3618055"/>
              <a:ext cx="414670" cy="0"/>
            </a:xfrm>
            <a:prstGeom prst="line">
              <a:avLst/>
            </a:prstGeom>
            <a:ln>
              <a:gradFill>
                <a:gsLst>
                  <a:gs pos="0">
                    <a:srgbClr val="24DBFD"/>
                  </a:gs>
                  <a:gs pos="100000">
                    <a:srgbClr val="002FFC"/>
                  </a:gs>
                </a:gsLst>
                <a:lin ang="5400000" scaled="1"/>
              </a:gra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>
              <a:off x="7019468" y="4581720"/>
              <a:ext cx="0" cy="914400"/>
            </a:xfrm>
            <a:prstGeom prst="line">
              <a:avLst/>
            </a:prstGeom>
            <a:ln>
              <a:gradFill>
                <a:gsLst>
                  <a:gs pos="100000">
                    <a:srgbClr val="24DBFD"/>
                  </a:gs>
                  <a:gs pos="100000">
                    <a:srgbClr val="002FFC"/>
                  </a:gs>
                </a:gsLst>
                <a:lin ang="5400000" scaled="1"/>
              </a:gra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í$ļiḍé"/>
            <p:cNvSpPr/>
            <p:nvPr/>
          </p:nvSpPr>
          <p:spPr>
            <a:xfrm>
              <a:off x="6961619" y="4981070"/>
              <a:ext cx="115699" cy="115699"/>
            </a:xfrm>
            <a:prstGeom prst="ellipse">
              <a:avLst/>
            </a:prstGeom>
            <a:solidFill>
              <a:srgbClr val="00265E"/>
            </a:solidFill>
            <a:ln w="28575">
              <a:solidFill>
                <a:srgbClr val="24DB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cxnSp>
          <p:nvCxnSpPr>
            <p:cNvPr id="143" name="直接连接符 142"/>
            <p:cNvCxnSpPr/>
            <p:nvPr/>
          </p:nvCxnSpPr>
          <p:spPr>
            <a:xfrm>
              <a:off x="7077318" y="5038919"/>
              <a:ext cx="414670" cy="0"/>
            </a:xfrm>
            <a:prstGeom prst="line">
              <a:avLst/>
            </a:prstGeom>
            <a:ln>
              <a:gradFill>
                <a:gsLst>
                  <a:gs pos="0">
                    <a:srgbClr val="24DBFD"/>
                  </a:gs>
                  <a:gs pos="100000">
                    <a:srgbClr val="002FFC"/>
                  </a:gs>
                </a:gsLst>
                <a:lin ang="5400000" scaled="1"/>
              </a:gra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 flipH="1">
              <a:off x="3751313" y="4581719"/>
              <a:ext cx="0" cy="914400"/>
            </a:xfrm>
            <a:prstGeom prst="line">
              <a:avLst/>
            </a:prstGeom>
            <a:ln>
              <a:gradFill>
                <a:gsLst>
                  <a:gs pos="100000">
                    <a:srgbClr val="24DBFD"/>
                  </a:gs>
                  <a:gs pos="100000">
                    <a:srgbClr val="002FFC"/>
                  </a:gs>
                </a:gsLst>
                <a:lin ang="5400000" scaled="1"/>
              </a:gra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îṣ1iḋé"/>
            <p:cNvSpPr/>
            <p:nvPr/>
          </p:nvSpPr>
          <p:spPr>
            <a:xfrm flipH="1">
              <a:off x="3693463" y="4981069"/>
              <a:ext cx="115699" cy="115699"/>
            </a:xfrm>
            <a:prstGeom prst="ellipse">
              <a:avLst/>
            </a:prstGeom>
            <a:solidFill>
              <a:srgbClr val="00265E"/>
            </a:solidFill>
            <a:ln w="28575">
              <a:solidFill>
                <a:srgbClr val="24DB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cxnSp>
          <p:nvCxnSpPr>
            <p:cNvPr id="146" name="直接连接符 145"/>
            <p:cNvCxnSpPr/>
            <p:nvPr/>
          </p:nvCxnSpPr>
          <p:spPr>
            <a:xfrm flipH="1">
              <a:off x="3278793" y="5038918"/>
              <a:ext cx="414670" cy="0"/>
            </a:xfrm>
            <a:prstGeom prst="line">
              <a:avLst/>
            </a:prstGeom>
            <a:ln>
              <a:gradFill>
                <a:gsLst>
                  <a:gs pos="0">
                    <a:srgbClr val="24DBFD"/>
                  </a:gs>
                  <a:gs pos="100000">
                    <a:srgbClr val="002FFC"/>
                  </a:gs>
                </a:gsLst>
                <a:lin ang="5400000" scaled="1"/>
              </a:gra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文本框 7"/>
          <p:cNvSpPr txBox="1"/>
          <p:nvPr/>
        </p:nvSpPr>
        <p:spPr>
          <a:xfrm>
            <a:off x="8054975" y="1726565"/>
            <a:ext cx="960755" cy="5219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政府</a:t>
            </a:r>
            <a:endParaRPr lang="zh-CN" altLang="en-US" sz="2800" b="1" kern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8" name="文本框 7"/>
          <p:cNvSpPr txBox="1"/>
          <p:nvPr/>
        </p:nvSpPr>
        <p:spPr>
          <a:xfrm>
            <a:off x="6882130" y="2922905"/>
            <a:ext cx="1497965" cy="5219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运营商</a:t>
            </a:r>
            <a:endParaRPr lang="zh-CN" altLang="en-US" sz="2800" b="1" kern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9" name="文本框 7"/>
          <p:cNvSpPr txBox="1"/>
          <p:nvPr/>
        </p:nvSpPr>
        <p:spPr>
          <a:xfrm>
            <a:off x="6868160" y="4157345"/>
            <a:ext cx="2014220" cy="5219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医疗</a:t>
            </a:r>
            <a:r>
              <a:rPr lang="en-US" altLang="zh-CN" sz="2800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&amp;</a:t>
            </a:r>
            <a:r>
              <a:rPr lang="zh-CN" altLang="en-US" sz="2800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能源</a:t>
            </a:r>
            <a:endParaRPr lang="zh-CN" altLang="en-US" sz="2800" b="1" kern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0" name="文本框 7"/>
          <p:cNvSpPr txBox="1"/>
          <p:nvPr/>
        </p:nvSpPr>
        <p:spPr>
          <a:xfrm>
            <a:off x="2630805" y="4143375"/>
            <a:ext cx="1497965" cy="5219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企业</a:t>
            </a:r>
            <a:endParaRPr lang="zh-CN" altLang="en-US" sz="2800" b="1" kern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1" name="文本框 7"/>
          <p:cNvSpPr txBox="1"/>
          <p:nvPr/>
        </p:nvSpPr>
        <p:spPr>
          <a:xfrm>
            <a:off x="3835400" y="1731794"/>
            <a:ext cx="1497965" cy="5219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金融</a:t>
            </a:r>
            <a:endParaRPr lang="zh-CN" altLang="en-US" sz="2800" b="1" kern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55" name="图片 154" descr="icon-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0550" y="2963545"/>
            <a:ext cx="862965" cy="862965"/>
          </a:xfrm>
          <a:prstGeom prst="rect">
            <a:avLst/>
          </a:prstGeom>
        </p:spPr>
      </p:pic>
      <p:pic>
        <p:nvPicPr>
          <p:cNvPr id="156" name="图片 155" descr="jinronganqu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35" y="1767840"/>
            <a:ext cx="882650" cy="882650"/>
          </a:xfrm>
          <a:prstGeom prst="rect">
            <a:avLst/>
          </a:prstGeom>
        </p:spPr>
      </p:pic>
      <p:pic>
        <p:nvPicPr>
          <p:cNvPr id="157" name="图片 156" descr="qiy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865" y="4246245"/>
            <a:ext cx="760730" cy="760730"/>
          </a:xfrm>
          <a:prstGeom prst="rect">
            <a:avLst/>
          </a:prstGeom>
        </p:spPr>
      </p:pic>
      <p:pic>
        <p:nvPicPr>
          <p:cNvPr id="158" name="图片 157" descr="qiye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955" y="1759585"/>
            <a:ext cx="908685" cy="908685"/>
          </a:xfrm>
          <a:prstGeom prst="rect">
            <a:avLst/>
          </a:prstGeom>
        </p:spPr>
      </p:pic>
      <p:pic>
        <p:nvPicPr>
          <p:cNvPr id="159" name="图片 158" descr="yiliaofuwu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420" y="4144010"/>
            <a:ext cx="908685" cy="908685"/>
          </a:xfrm>
          <a:prstGeom prst="rect">
            <a:avLst/>
          </a:prstGeom>
        </p:spPr>
      </p:pic>
      <p:grpSp>
        <p:nvGrpSpPr>
          <p:cNvPr id="160" name="组合 159"/>
          <p:cNvGrpSpPr/>
          <p:nvPr/>
        </p:nvGrpSpPr>
        <p:grpSpPr>
          <a:xfrm>
            <a:off x="1002734" y="2445932"/>
            <a:ext cx="4226560" cy="575310"/>
            <a:chOff x="-8498685" y="-1414427"/>
            <a:chExt cx="9276651" cy="1263272"/>
          </a:xfrm>
        </p:grpSpPr>
        <p:pic>
          <p:nvPicPr>
            <p:cNvPr id="161" name="图片 16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8498685" y="-1414427"/>
              <a:ext cx="2986758" cy="1263272"/>
            </a:xfrm>
            <a:prstGeom prst="rect">
              <a:avLst/>
            </a:prstGeom>
          </p:spPr>
        </p:pic>
        <p:pic>
          <p:nvPicPr>
            <p:cNvPr id="162" name="图片 16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212973" y="-1414427"/>
              <a:ext cx="2990939" cy="1263272"/>
            </a:xfrm>
            <a:prstGeom prst="rect">
              <a:avLst/>
            </a:prstGeom>
          </p:spPr>
        </p:pic>
        <p:pic>
          <p:nvPicPr>
            <p:cNvPr id="163" name="图片 16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380918" y="-1414427"/>
              <a:ext cx="2992333" cy="1263272"/>
            </a:xfrm>
            <a:prstGeom prst="rect">
              <a:avLst/>
            </a:prstGeom>
          </p:spPr>
        </p:pic>
      </p:grpSp>
      <p:pic>
        <p:nvPicPr>
          <p:cNvPr id="336" name="图片 3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9535" y="4745355"/>
            <a:ext cx="1356360" cy="563880"/>
          </a:xfrm>
          <a:prstGeom prst="rect">
            <a:avLst/>
          </a:prstGeom>
        </p:spPr>
      </p:pic>
      <p:sp>
        <p:nvSpPr>
          <p:cNvPr id="339" name="矩形 338"/>
          <p:cNvSpPr/>
          <p:nvPr/>
        </p:nvSpPr>
        <p:spPr>
          <a:xfrm>
            <a:off x="2637155" y="5360035"/>
            <a:ext cx="1349375" cy="599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0" name="图片 3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8270" y="5487670"/>
            <a:ext cx="1267460" cy="350520"/>
          </a:xfrm>
          <a:prstGeom prst="rect">
            <a:avLst/>
          </a:prstGeom>
        </p:spPr>
      </p:pic>
      <p:pic>
        <p:nvPicPr>
          <p:cNvPr id="404" name="图片 40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6750" y="3462655"/>
            <a:ext cx="1220470" cy="526415"/>
          </a:xfrm>
          <a:prstGeom prst="rect">
            <a:avLst/>
          </a:prstGeom>
        </p:spPr>
      </p:pic>
      <p:pic>
        <p:nvPicPr>
          <p:cNvPr id="405" name="图片 40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5800" y="3454400"/>
            <a:ext cx="1268730" cy="532765"/>
          </a:xfrm>
          <a:prstGeom prst="rect">
            <a:avLst/>
          </a:prstGeom>
        </p:spPr>
      </p:pic>
      <p:pic>
        <p:nvPicPr>
          <p:cNvPr id="406" name="图片 40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73085" y="2242185"/>
            <a:ext cx="1657985" cy="524510"/>
          </a:xfrm>
          <a:prstGeom prst="rect">
            <a:avLst/>
          </a:prstGeom>
        </p:spPr>
      </p:pic>
      <p:sp>
        <p:nvSpPr>
          <p:cNvPr id="407" name="矩形 406"/>
          <p:cNvSpPr/>
          <p:nvPr/>
        </p:nvSpPr>
        <p:spPr>
          <a:xfrm>
            <a:off x="7016750" y="4745355"/>
            <a:ext cx="1478915" cy="61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8" name="图片 40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46595" y="4927600"/>
            <a:ext cx="1419225" cy="250825"/>
          </a:xfrm>
          <a:prstGeom prst="rect">
            <a:avLst/>
          </a:prstGeom>
        </p:spPr>
      </p:pic>
      <p:sp>
        <p:nvSpPr>
          <p:cNvPr id="411" name="TextBox 396"/>
          <p:cNvSpPr txBox="1"/>
          <p:nvPr/>
        </p:nvSpPr>
        <p:spPr>
          <a:xfrm>
            <a:off x="1379538" y="579231"/>
            <a:ext cx="94329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-110" dirty="0">
                <a:solidFill>
                  <a:srgbClr val="FFB200"/>
                </a:solidFill>
                <a:latin typeface="Tw Cen MT Condensed Extra Bold" panose="020B0803020202020204" charset="0"/>
                <a:cs typeface="Tw Cen MT Condensed Extra Bold" panose="020B0803020202020204" charset="0"/>
              </a:rPr>
              <a:t>Partner </a:t>
            </a:r>
            <a:endParaRPr lang="en-US" sz="6000" b="1" spc="-110" dirty="0">
              <a:solidFill>
                <a:srgbClr val="FFB200"/>
              </a:solidFill>
              <a:latin typeface="Tw Cen MT Condensed Extra Bold" panose="020B0803020202020204" charset="0"/>
              <a:cs typeface="Tw Cen MT Condensed Extra Bold" panose="020B0803020202020204" charset="0"/>
            </a:endParaRPr>
          </a:p>
        </p:txBody>
      </p:sp>
      <p:pic>
        <p:nvPicPr>
          <p:cNvPr id="414" name="图片 413" descr="国家电网"/>
          <p:cNvPicPr>
            <a:picLocks noChangeAspect="1"/>
          </p:cNvPicPr>
          <p:nvPr/>
        </p:nvPicPr>
        <p:blipFill>
          <a:blip r:embed="rId15"/>
          <a:srcRect t="25927" b="20562"/>
          <a:stretch>
            <a:fillRect/>
          </a:stretch>
        </p:blipFill>
        <p:spPr>
          <a:xfrm>
            <a:off x="8581390" y="4745990"/>
            <a:ext cx="1729740" cy="614680"/>
          </a:xfrm>
          <a:prstGeom prst="rect">
            <a:avLst/>
          </a:prstGeom>
        </p:spPr>
      </p:pic>
      <p:pic>
        <p:nvPicPr>
          <p:cNvPr id="415" name="图片 414" descr="中国出口信用保险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2665" y="3112206"/>
            <a:ext cx="2783840" cy="610235"/>
          </a:xfrm>
          <a:prstGeom prst="rect">
            <a:avLst/>
          </a:prstGeom>
        </p:spPr>
      </p:pic>
      <p:sp>
        <p:nvSpPr>
          <p:cNvPr id="416" name="矩形 415"/>
          <p:cNvSpPr/>
          <p:nvPr/>
        </p:nvSpPr>
        <p:spPr>
          <a:xfrm>
            <a:off x="1069340" y="4737100"/>
            <a:ext cx="1494155" cy="5619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8" name="图片 417" descr="大华股份"/>
          <p:cNvPicPr>
            <a:picLocks noChangeAspect="1"/>
          </p:cNvPicPr>
          <p:nvPr/>
        </p:nvPicPr>
        <p:blipFill>
          <a:blip r:embed="rId17"/>
          <a:srcRect l="15610" t="16070" r="17363" b="17212"/>
          <a:stretch>
            <a:fillRect/>
          </a:stretch>
        </p:blipFill>
        <p:spPr>
          <a:xfrm>
            <a:off x="1132205" y="4773295"/>
            <a:ext cx="1357630" cy="508635"/>
          </a:xfrm>
          <a:prstGeom prst="rect">
            <a:avLst/>
          </a:prstGeom>
        </p:spPr>
      </p:pic>
      <p:pic>
        <p:nvPicPr>
          <p:cNvPr id="2" name="图片 1" descr="搜狗截图202203030951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66515" y="3112206"/>
            <a:ext cx="1353185" cy="610235"/>
          </a:xfrm>
          <a:prstGeom prst="rect">
            <a:avLst/>
          </a:prstGeom>
        </p:spPr>
      </p:pic>
      <p:pic>
        <p:nvPicPr>
          <p:cNvPr id="22" name="图片 21" descr="搜狗截图202203030952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47555" y="3444240"/>
            <a:ext cx="1524000" cy="542925"/>
          </a:xfrm>
          <a:prstGeom prst="rect">
            <a:avLst/>
          </a:prstGeom>
        </p:spPr>
      </p:pic>
      <p:pic>
        <p:nvPicPr>
          <p:cNvPr id="23" name="图片 22" descr="index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7120" y="5360670"/>
            <a:ext cx="1485900" cy="598805"/>
          </a:xfrm>
          <a:prstGeom prst="rect">
            <a:avLst/>
          </a:prstGeom>
        </p:spPr>
      </p:pic>
      <p:pic>
        <p:nvPicPr>
          <p:cNvPr id="21" name="图片 20" descr="搜狗截图202203051223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878695" y="2226945"/>
            <a:ext cx="1873250" cy="53975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53" y="1718691"/>
            <a:ext cx="1799363" cy="654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07" y="1718691"/>
            <a:ext cx="1585371" cy="647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透明白字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08260" y="486410"/>
            <a:ext cx="1563370" cy="34798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07010" y="198120"/>
            <a:ext cx="474980" cy="474980"/>
          </a:xfrm>
          <a:prstGeom prst="rect">
            <a:avLst/>
          </a:prstGeom>
        </p:spPr>
      </p:pic>
      <p:sp>
        <p:nvSpPr>
          <p:cNvPr id="24" name="文本框 15"/>
          <p:cNvSpPr txBox="1"/>
          <p:nvPr/>
        </p:nvSpPr>
        <p:spPr>
          <a:xfrm>
            <a:off x="1009348" y="271865"/>
            <a:ext cx="3015615" cy="4603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客户案例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4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 hidden="1"/>
          <p:cNvGraphicFramePr/>
          <p:nvPr/>
        </p:nvGraphicFramePr>
        <p:xfrm>
          <a:off x="48527" y="1730393"/>
          <a:ext cx="3954368" cy="3379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8" name="Group 17"/>
          <p:cNvGrpSpPr/>
          <p:nvPr/>
        </p:nvGrpSpPr>
        <p:grpSpPr>
          <a:xfrm rot="0">
            <a:off x="6872605" y="2133600"/>
            <a:ext cx="4412615" cy="3604895"/>
            <a:chOff x="6249988" y="1279525"/>
            <a:chExt cx="4745038" cy="3876676"/>
          </a:xfrm>
          <a:effectLst>
            <a:outerShdw blurRad="495300" dist="393700" dir="5400000" algn="t" rotWithShape="0">
              <a:schemeClr val="accent4">
                <a:alpha val="15000"/>
              </a:schemeClr>
            </a:outerShdw>
          </a:effectLst>
        </p:grpSpPr>
        <p:sp>
          <p:nvSpPr>
            <p:cNvPr id="24" name="Freeform 80"/>
            <p:cNvSpPr/>
            <p:nvPr/>
          </p:nvSpPr>
          <p:spPr bwMode="auto">
            <a:xfrm>
              <a:off x="6249988" y="2427288"/>
              <a:ext cx="4745038" cy="2728913"/>
            </a:xfrm>
            <a:custGeom>
              <a:avLst/>
              <a:gdLst>
                <a:gd name="T0" fmla="*/ 1925 w 2989"/>
                <a:gd name="T1" fmla="*/ 0 h 1719"/>
                <a:gd name="T2" fmla="*/ 2989 w 2989"/>
                <a:gd name="T3" fmla="*/ 609 h 1719"/>
                <a:gd name="T4" fmla="*/ 1064 w 2989"/>
                <a:gd name="T5" fmla="*/ 1719 h 1719"/>
                <a:gd name="T6" fmla="*/ 0 w 2989"/>
                <a:gd name="T7" fmla="*/ 1110 h 1719"/>
                <a:gd name="T8" fmla="*/ 1925 w 2989"/>
                <a:gd name="T9" fmla="*/ 0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9" h="1719">
                  <a:moveTo>
                    <a:pt x="1925" y="0"/>
                  </a:moveTo>
                  <a:lnTo>
                    <a:pt x="2989" y="609"/>
                  </a:lnTo>
                  <a:lnTo>
                    <a:pt x="1064" y="1719"/>
                  </a:lnTo>
                  <a:lnTo>
                    <a:pt x="0" y="1110"/>
                  </a:lnTo>
                  <a:lnTo>
                    <a:pt x="19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6" name="Freeform 82"/>
            <p:cNvSpPr/>
            <p:nvPr/>
          </p:nvSpPr>
          <p:spPr bwMode="auto">
            <a:xfrm>
              <a:off x="6249988" y="2427288"/>
              <a:ext cx="4745038" cy="2728913"/>
            </a:xfrm>
            <a:custGeom>
              <a:avLst/>
              <a:gdLst>
                <a:gd name="T0" fmla="*/ 1925 w 2989"/>
                <a:gd name="T1" fmla="*/ 0 h 1719"/>
                <a:gd name="T2" fmla="*/ 2989 w 2989"/>
                <a:gd name="T3" fmla="*/ 609 h 1719"/>
                <a:gd name="T4" fmla="*/ 1064 w 2989"/>
                <a:gd name="T5" fmla="*/ 1719 h 1719"/>
                <a:gd name="T6" fmla="*/ 0 w 2989"/>
                <a:gd name="T7" fmla="*/ 1110 h 1719"/>
                <a:gd name="T8" fmla="*/ 1925 w 2989"/>
                <a:gd name="T9" fmla="*/ 0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9" h="1719">
                  <a:moveTo>
                    <a:pt x="1925" y="0"/>
                  </a:moveTo>
                  <a:lnTo>
                    <a:pt x="2989" y="609"/>
                  </a:lnTo>
                  <a:lnTo>
                    <a:pt x="1064" y="1719"/>
                  </a:lnTo>
                  <a:lnTo>
                    <a:pt x="0" y="1110"/>
                  </a:lnTo>
                  <a:lnTo>
                    <a:pt x="19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8" name="Freeform 84"/>
            <p:cNvSpPr/>
            <p:nvPr/>
          </p:nvSpPr>
          <p:spPr bwMode="auto">
            <a:xfrm>
              <a:off x="6249988" y="2427288"/>
              <a:ext cx="4745038" cy="2728913"/>
            </a:xfrm>
            <a:custGeom>
              <a:avLst/>
              <a:gdLst>
                <a:gd name="T0" fmla="*/ 1925 w 2989"/>
                <a:gd name="T1" fmla="*/ 0 h 1719"/>
                <a:gd name="T2" fmla="*/ 2989 w 2989"/>
                <a:gd name="T3" fmla="*/ 609 h 1719"/>
                <a:gd name="T4" fmla="*/ 1064 w 2989"/>
                <a:gd name="T5" fmla="*/ 1719 h 1719"/>
                <a:gd name="T6" fmla="*/ 0 w 2989"/>
                <a:gd name="T7" fmla="*/ 1110 h 1719"/>
                <a:gd name="T8" fmla="*/ 1925 w 2989"/>
                <a:gd name="T9" fmla="*/ 0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9" h="1719">
                  <a:moveTo>
                    <a:pt x="1925" y="0"/>
                  </a:moveTo>
                  <a:lnTo>
                    <a:pt x="2989" y="609"/>
                  </a:lnTo>
                  <a:lnTo>
                    <a:pt x="1064" y="1719"/>
                  </a:lnTo>
                  <a:lnTo>
                    <a:pt x="0" y="1110"/>
                  </a:lnTo>
                  <a:lnTo>
                    <a:pt x="19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31" name="Freeform 87"/>
            <p:cNvSpPr/>
            <p:nvPr/>
          </p:nvSpPr>
          <p:spPr bwMode="auto">
            <a:xfrm>
              <a:off x="7153275" y="3968750"/>
              <a:ext cx="209550" cy="112713"/>
            </a:xfrm>
            <a:custGeom>
              <a:avLst/>
              <a:gdLst>
                <a:gd name="T0" fmla="*/ 12 w 52"/>
                <a:gd name="T1" fmla="*/ 0 h 28"/>
                <a:gd name="T2" fmla="*/ 5 w 52"/>
                <a:gd name="T3" fmla="*/ 2 h 28"/>
                <a:gd name="T4" fmla="*/ 5 w 52"/>
                <a:gd name="T5" fmla="*/ 11 h 28"/>
                <a:gd name="T6" fmla="*/ 32 w 52"/>
                <a:gd name="T7" fmla="*/ 26 h 28"/>
                <a:gd name="T8" fmla="*/ 40 w 52"/>
                <a:gd name="T9" fmla="*/ 28 h 28"/>
                <a:gd name="T10" fmla="*/ 48 w 52"/>
                <a:gd name="T11" fmla="*/ 26 h 28"/>
                <a:gd name="T12" fmla="*/ 48 w 52"/>
                <a:gd name="T13" fmla="*/ 17 h 28"/>
                <a:gd name="T14" fmla="*/ 20 w 52"/>
                <a:gd name="T15" fmla="*/ 2 h 28"/>
                <a:gd name="T16" fmla="*/ 12 w 52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8">
                  <a:moveTo>
                    <a:pt x="12" y="0"/>
                  </a:moveTo>
                  <a:cubicBezTo>
                    <a:pt x="10" y="0"/>
                    <a:pt x="7" y="0"/>
                    <a:pt x="5" y="2"/>
                  </a:cubicBezTo>
                  <a:cubicBezTo>
                    <a:pt x="0" y="4"/>
                    <a:pt x="0" y="8"/>
                    <a:pt x="5" y="11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4" y="28"/>
                    <a:pt x="37" y="28"/>
                    <a:pt x="40" y="28"/>
                  </a:cubicBezTo>
                  <a:cubicBezTo>
                    <a:pt x="43" y="28"/>
                    <a:pt x="46" y="28"/>
                    <a:pt x="48" y="26"/>
                  </a:cubicBezTo>
                  <a:cubicBezTo>
                    <a:pt x="52" y="24"/>
                    <a:pt x="52" y="20"/>
                    <a:pt x="48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0"/>
                    <a:pt x="15" y="0"/>
                    <a:pt x="12" y="0"/>
                  </a:cubicBezTo>
                </a:path>
              </a:pathLst>
            </a:custGeom>
            <a:solidFill>
              <a:schemeClr val="accent4">
                <a:alpha val="1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32" name="Freeform 88"/>
            <p:cNvSpPr/>
            <p:nvPr/>
          </p:nvSpPr>
          <p:spPr bwMode="auto">
            <a:xfrm>
              <a:off x="7383463" y="4097338"/>
              <a:ext cx="209550" cy="115888"/>
            </a:xfrm>
            <a:custGeom>
              <a:avLst/>
              <a:gdLst>
                <a:gd name="T0" fmla="*/ 12 w 52"/>
                <a:gd name="T1" fmla="*/ 0 h 29"/>
                <a:gd name="T2" fmla="*/ 4 w 52"/>
                <a:gd name="T3" fmla="*/ 2 h 29"/>
                <a:gd name="T4" fmla="*/ 4 w 52"/>
                <a:gd name="T5" fmla="*/ 11 h 29"/>
                <a:gd name="T6" fmla="*/ 32 w 52"/>
                <a:gd name="T7" fmla="*/ 27 h 29"/>
                <a:gd name="T8" fmla="*/ 40 w 52"/>
                <a:gd name="T9" fmla="*/ 29 h 29"/>
                <a:gd name="T10" fmla="*/ 48 w 52"/>
                <a:gd name="T11" fmla="*/ 27 h 29"/>
                <a:gd name="T12" fmla="*/ 48 w 52"/>
                <a:gd name="T13" fmla="*/ 18 h 29"/>
                <a:gd name="T14" fmla="*/ 20 w 52"/>
                <a:gd name="T15" fmla="*/ 2 h 29"/>
                <a:gd name="T16" fmla="*/ 12 w 52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9">
                  <a:moveTo>
                    <a:pt x="12" y="0"/>
                  </a:moveTo>
                  <a:cubicBezTo>
                    <a:pt x="9" y="0"/>
                    <a:pt x="7" y="1"/>
                    <a:pt x="4" y="2"/>
                  </a:cubicBezTo>
                  <a:cubicBezTo>
                    <a:pt x="0" y="5"/>
                    <a:pt x="0" y="9"/>
                    <a:pt x="4" y="11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4" y="29"/>
                    <a:pt x="37" y="29"/>
                    <a:pt x="40" y="29"/>
                  </a:cubicBezTo>
                  <a:cubicBezTo>
                    <a:pt x="43" y="29"/>
                    <a:pt x="46" y="29"/>
                    <a:pt x="48" y="27"/>
                  </a:cubicBezTo>
                  <a:cubicBezTo>
                    <a:pt x="52" y="25"/>
                    <a:pt x="52" y="21"/>
                    <a:pt x="48" y="18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1"/>
                    <a:pt x="15" y="0"/>
                    <a:pt x="12" y="0"/>
                  </a:cubicBezTo>
                </a:path>
              </a:pathLst>
            </a:custGeom>
            <a:solidFill>
              <a:schemeClr val="accent4">
                <a:alpha val="4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33" name="Freeform 89"/>
            <p:cNvSpPr/>
            <p:nvPr/>
          </p:nvSpPr>
          <p:spPr bwMode="auto">
            <a:xfrm>
              <a:off x="7613650" y="4229100"/>
              <a:ext cx="209550" cy="120650"/>
            </a:xfrm>
            <a:custGeom>
              <a:avLst/>
              <a:gdLst>
                <a:gd name="T0" fmla="*/ 32 w 52"/>
                <a:gd name="T1" fmla="*/ 27 h 30"/>
                <a:gd name="T2" fmla="*/ 4 w 52"/>
                <a:gd name="T3" fmla="*/ 11 h 30"/>
                <a:gd name="T4" fmla="*/ 4 w 52"/>
                <a:gd name="T5" fmla="*/ 2 h 30"/>
                <a:gd name="T6" fmla="*/ 20 w 52"/>
                <a:gd name="T7" fmla="*/ 2 h 30"/>
                <a:gd name="T8" fmla="*/ 48 w 52"/>
                <a:gd name="T9" fmla="*/ 18 h 30"/>
                <a:gd name="T10" fmla="*/ 48 w 52"/>
                <a:gd name="T11" fmla="*/ 27 h 30"/>
                <a:gd name="T12" fmla="*/ 32 w 52"/>
                <a:gd name="T13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0">
                  <a:moveTo>
                    <a:pt x="32" y="27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0" y="9"/>
                    <a:pt x="0" y="5"/>
                    <a:pt x="4" y="2"/>
                  </a:cubicBezTo>
                  <a:cubicBezTo>
                    <a:pt x="9" y="0"/>
                    <a:pt x="16" y="0"/>
                    <a:pt x="20" y="2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52" y="21"/>
                    <a:pt x="52" y="25"/>
                    <a:pt x="48" y="27"/>
                  </a:cubicBezTo>
                  <a:cubicBezTo>
                    <a:pt x="43" y="30"/>
                    <a:pt x="36" y="30"/>
                    <a:pt x="32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34" name="Freeform 90"/>
            <p:cNvSpPr/>
            <p:nvPr/>
          </p:nvSpPr>
          <p:spPr bwMode="auto">
            <a:xfrm>
              <a:off x="7842250" y="4362450"/>
              <a:ext cx="209550" cy="115888"/>
            </a:xfrm>
            <a:custGeom>
              <a:avLst/>
              <a:gdLst>
                <a:gd name="T0" fmla="*/ 12 w 52"/>
                <a:gd name="T1" fmla="*/ 0 h 29"/>
                <a:gd name="T2" fmla="*/ 4 w 52"/>
                <a:gd name="T3" fmla="*/ 2 h 29"/>
                <a:gd name="T4" fmla="*/ 4 w 52"/>
                <a:gd name="T5" fmla="*/ 11 h 29"/>
                <a:gd name="T6" fmla="*/ 32 w 52"/>
                <a:gd name="T7" fmla="*/ 27 h 29"/>
                <a:gd name="T8" fmla="*/ 40 w 52"/>
                <a:gd name="T9" fmla="*/ 29 h 29"/>
                <a:gd name="T10" fmla="*/ 47 w 52"/>
                <a:gd name="T11" fmla="*/ 27 h 29"/>
                <a:gd name="T12" fmla="*/ 47 w 52"/>
                <a:gd name="T13" fmla="*/ 18 h 29"/>
                <a:gd name="T14" fmla="*/ 20 w 52"/>
                <a:gd name="T15" fmla="*/ 2 h 29"/>
                <a:gd name="T16" fmla="*/ 12 w 52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9">
                  <a:moveTo>
                    <a:pt x="12" y="0"/>
                  </a:moveTo>
                  <a:cubicBezTo>
                    <a:pt x="9" y="0"/>
                    <a:pt x="6" y="1"/>
                    <a:pt x="4" y="2"/>
                  </a:cubicBezTo>
                  <a:cubicBezTo>
                    <a:pt x="0" y="5"/>
                    <a:pt x="0" y="9"/>
                    <a:pt x="4" y="11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4" y="28"/>
                    <a:pt x="37" y="29"/>
                    <a:pt x="40" y="29"/>
                  </a:cubicBezTo>
                  <a:cubicBezTo>
                    <a:pt x="42" y="29"/>
                    <a:pt x="45" y="28"/>
                    <a:pt x="47" y="27"/>
                  </a:cubicBezTo>
                  <a:cubicBezTo>
                    <a:pt x="52" y="24"/>
                    <a:pt x="52" y="20"/>
                    <a:pt x="47" y="18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1"/>
                    <a:pt x="15" y="0"/>
                    <a:pt x="12" y="0"/>
                  </a:cubicBezTo>
                </a:path>
              </a:pathLst>
            </a:custGeom>
            <a:solidFill>
              <a:schemeClr val="accent4">
                <a:alpha val="4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35" name="Freeform 91"/>
            <p:cNvSpPr/>
            <p:nvPr/>
          </p:nvSpPr>
          <p:spPr bwMode="auto">
            <a:xfrm>
              <a:off x="8072438" y="4494213"/>
              <a:ext cx="209550" cy="117475"/>
            </a:xfrm>
            <a:custGeom>
              <a:avLst/>
              <a:gdLst>
                <a:gd name="T0" fmla="*/ 12 w 52"/>
                <a:gd name="T1" fmla="*/ 0 h 29"/>
                <a:gd name="T2" fmla="*/ 4 w 52"/>
                <a:gd name="T3" fmla="*/ 2 h 29"/>
                <a:gd name="T4" fmla="*/ 4 w 52"/>
                <a:gd name="T5" fmla="*/ 11 h 29"/>
                <a:gd name="T6" fmla="*/ 32 w 52"/>
                <a:gd name="T7" fmla="*/ 27 h 29"/>
                <a:gd name="T8" fmla="*/ 39 w 52"/>
                <a:gd name="T9" fmla="*/ 29 h 29"/>
                <a:gd name="T10" fmla="*/ 47 w 52"/>
                <a:gd name="T11" fmla="*/ 27 h 29"/>
                <a:gd name="T12" fmla="*/ 47 w 52"/>
                <a:gd name="T13" fmla="*/ 18 h 29"/>
                <a:gd name="T14" fmla="*/ 20 w 52"/>
                <a:gd name="T15" fmla="*/ 2 h 29"/>
                <a:gd name="T16" fmla="*/ 12 w 52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9">
                  <a:moveTo>
                    <a:pt x="12" y="0"/>
                  </a:moveTo>
                  <a:cubicBezTo>
                    <a:pt x="9" y="0"/>
                    <a:pt x="6" y="1"/>
                    <a:pt x="4" y="2"/>
                  </a:cubicBezTo>
                  <a:cubicBezTo>
                    <a:pt x="0" y="4"/>
                    <a:pt x="0" y="8"/>
                    <a:pt x="4" y="11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4" y="28"/>
                    <a:pt x="37" y="29"/>
                    <a:pt x="39" y="29"/>
                  </a:cubicBezTo>
                  <a:cubicBezTo>
                    <a:pt x="42" y="29"/>
                    <a:pt x="45" y="28"/>
                    <a:pt x="47" y="27"/>
                  </a:cubicBezTo>
                  <a:cubicBezTo>
                    <a:pt x="52" y="24"/>
                    <a:pt x="52" y="20"/>
                    <a:pt x="47" y="18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1"/>
                    <a:pt x="15" y="0"/>
                    <a:pt x="12" y="0"/>
                  </a:cubicBezTo>
                </a:path>
              </a:pathLst>
            </a:custGeom>
            <a:solidFill>
              <a:schemeClr val="accent4">
                <a:alpha val="1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36" name="Freeform 92"/>
            <p:cNvSpPr/>
            <p:nvPr/>
          </p:nvSpPr>
          <p:spPr bwMode="auto">
            <a:xfrm>
              <a:off x="7548563" y="3201988"/>
              <a:ext cx="2051050" cy="1176338"/>
            </a:xfrm>
            <a:custGeom>
              <a:avLst/>
              <a:gdLst>
                <a:gd name="T0" fmla="*/ 418 w 509"/>
                <a:gd name="T1" fmla="*/ 241 h 293"/>
                <a:gd name="T2" fmla="*/ 91 w 509"/>
                <a:gd name="T3" fmla="*/ 241 h 293"/>
                <a:gd name="T4" fmla="*/ 91 w 509"/>
                <a:gd name="T5" fmla="*/ 52 h 293"/>
                <a:gd name="T6" fmla="*/ 418 w 509"/>
                <a:gd name="T7" fmla="*/ 52 h 293"/>
                <a:gd name="T8" fmla="*/ 418 w 509"/>
                <a:gd name="T9" fmla="*/ 24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293">
                  <a:moveTo>
                    <a:pt x="418" y="241"/>
                  </a:moveTo>
                  <a:cubicBezTo>
                    <a:pt x="328" y="293"/>
                    <a:pt x="181" y="293"/>
                    <a:pt x="91" y="241"/>
                  </a:cubicBezTo>
                  <a:cubicBezTo>
                    <a:pt x="0" y="189"/>
                    <a:pt x="0" y="104"/>
                    <a:pt x="91" y="52"/>
                  </a:cubicBezTo>
                  <a:cubicBezTo>
                    <a:pt x="181" y="0"/>
                    <a:pt x="328" y="0"/>
                    <a:pt x="418" y="52"/>
                  </a:cubicBezTo>
                  <a:cubicBezTo>
                    <a:pt x="509" y="104"/>
                    <a:pt x="509" y="189"/>
                    <a:pt x="418" y="241"/>
                  </a:cubicBezTo>
                  <a:close/>
                </a:path>
              </a:pathLst>
            </a:custGeom>
            <a:gradFill>
              <a:gsLst>
                <a:gs pos="0">
                  <a:srgbClr val="FFB200"/>
                </a:gs>
                <a:gs pos="50000">
                  <a:srgbClr val="FFD781"/>
                </a:gs>
                <a:gs pos="100000">
                  <a:srgbClr val="F1F2F3">
                    <a:alpha val="0"/>
                  </a:srgbClr>
                </a:gs>
              </a:gsLst>
              <a:path path="circle">
                <a:fillToRect r="100000" b="100000"/>
              </a:path>
            </a:gradFill>
            <a:ln w="3859" cap="flat">
              <a:noFill/>
              <a:prstDash val="solid"/>
              <a:miter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endParaRPr lang="en-US">
                <a:latin typeface="微软雅黑" charset="0"/>
                <a:ea typeface="微软雅黑" charset="0"/>
              </a:endParaRPr>
            </a:p>
          </p:txBody>
        </p:sp>
        <p:sp>
          <p:nvSpPr>
            <p:cNvPr id="38" name="Freeform 94"/>
            <p:cNvSpPr/>
            <p:nvPr/>
          </p:nvSpPr>
          <p:spPr bwMode="auto">
            <a:xfrm>
              <a:off x="9753600" y="1552575"/>
              <a:ext cx="858838" cy="1220788"/>
            </a:xfrm>
            <a:custGeom>
              <a:avLst/>
              <a:gdLst>
                <a:gd name="T0" fmla="*/ 5 w 213"/>
                <a:gd name="T1" fmla="*/ 84 h 304"/>
                <a:gd name="T2" fmla="*/ 70 w 213"/>
                <a:gd name="T3" fmla="*/ 170 h 304"/>
                <a:gd name="T4" fmla="*/ 207 w 213"/>
                <a:gd name="T5" fmla="*/ 294 h 304"/>
                <a:gd name="T6" fmla="*/ 211 w 213"/>
                <a:gd name="T7" fmla="*/ 304 h 304"/>
                <a:gd name="T8" fmla="*/ 213 w 213"/>
                <a:gd name="T9" fmla="*/ 294 h 304"/>
                <a:gd name="T10" fmla="*/ 213 w 213"/>
                <a:gd name="T11" fmla="*/ 213 h 304"/>
                <a:gd name="T12" fmla="*/ 207 w 213"/>
                <a:gd name="T13" fmla="*/ 142 h 304"/>
                <a:gd name="T14" fmla="*/ 70 w 213"/>
                <a:gd name="T15" fmla="*/ 18 h 304"/>
                <a:gd name="T16" fmla="*/ 5 w 213"/>
                <a:gd name="T17" fmla="*/ 8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304">
                  <a:moveTo>
                    <a:pt x="5" y="84"/>
                  </a:moveTo>
                  <a:cubicBezTo>
                    <a:pt x="8" y="101"/>
                    <a:pt x="20" y="141"/>
                    <a:pt x="70" y="170"/>
                  </a:cubicBezTo>
                  <a:cubicBezTo>
                    <a:pt x="141" y="203"/>
                    <a:pt x="190" y="246"/>
                    <a:pt x="207" y="294"/>
                  </a:cubicBezTo>
                  <a:cubicBezTo>
                    <a:pt x="208" y="297"/>
                    <a:pt x="210" y="301"/>
                    <a:pt x="211" y="304"/>
                  </a:cubicBezTo>
                  <a:cubicBezTo>
                    <a:pt x="213" y="301"/>
                    <a:pt x="213" y="301"/>
                    <a:pt x="213" y="294"/>
                  </a:cubicBezTo>
                  <a:cubicBezTo>
                    <a:pt x="213" y="213"/>
                    <a:pt x="213" y="213"/>
                    <a:pt x="213" y="213"/>
                  </a:cubicBezTo>
                  <a:cubicBezTo>
                    <a:pt x="213" y="166"/>
                    <a:pt x="210" y="156"/>
                    <a:pt x="207" y="142"/>
                  </a:cubicBezTo>
                  <a:cubicBezTo>
                    <a:pt x="190" y="94"/>
                    <a:pt x="141" y="51"/>
                    <a:pt x="70" y="18"/>
                  </a:cubicBezTo>
                  <a:cubicBezTo>
                    <a:pt x="14" y="0"/>
                    <a:pt x="0" y="53"/>
                    <a:pt x="5" y="84"/>
                  </a:cubicBezTo>
                  <a:close/>
                </a:path>
              </a:pathLst>
            </a:custGeom>
            <a:gradFill>
              <a:gsLst>
                <a:gs pos="0">
                  <a:srgbClr val="8DCDFF"/>
                </a:gs>
                <a:gs pos="0">
                  <a:srgbClr val="008EFF"/>
                </a:gs>
                <a:gs pos="100000">
                  <a:srgbClr val="8DCDFF"/>
                </a:gs>
              </a:gsLst>
              <a:path path="circle">
                <a:fillToRect r="100000" b="100000"/>
              </a:path>
            </a:gradFill>
            <a:ln w="3859" cap="flat">
              <a:noFill/>
              <a:prstDash val="solid"/>
              <a:miter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lvl="0" algn="l">
                <a:buClrTx/>
                <a:buSzTx/>
                <a:buFontTx/>
              </a:pPr>
              <a:endParaRPr lang="en-US"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39" name="Freeform 95"/>
            <p:cNvSpPr/>
            <p:nvPr/>
          </p:nvSpPr>
          <p:spPr bwMode="auto">
            <a:xfrm>
              <a:off x="7354888" y="1363663"/>
              <a:ext cx="1971675" cy="819150"/>
            </a:xfrm>
            <a:custGeom>
              <a:avLst/>
              <a:gdLst>
                <a:gd name="T0" fmla="*/ 80 w 489"/>
                <a:gd name="T1" fmla="*/ 34 h 204"/>
                <a:gd name="T2" fmla="*/ 339 w 489"/>
                <a:gd name="T3" fmla="*/ 1 h 204"/>
                <a:gd name="T4" fmla="*/ 376 w 489"/>
                <a:gd name="T5" fmla="*/ 2 h 204"/>
                <a:gd name="T6" fmla="*/ 439 w 489"/>
                <a:gd name="T7" fmla="*/ 136 h 204"/>
                <a:gd name="T8" fmla="*/ 376 w 489"/>
                <a:gd name="T9" fmla="*/ 154 h 204"/>
                <a:gd name="T10" fmla="*/ 339 w 489"/>
                <a:gd name="T11" fmla="*/ 153 h 204"/>
                <a:gd name="T12" fmla="*/ 80 w 489"/>
                <a:gd name="T13" fmla="*/ 186 h 204"/>
                <a:gd name="T14" fmla="*/ 26 w 489"/>
                <a:gd name="T15" fmla="*/ 80 h 204"/>
                <a:gd name="T16" fmla="*/ 80 w 489"/>
                <a:gd name="T17" fmla="*/ 3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9" h="204">
                  <a:moveTo>
                    <a:pt x="80" y="34"/>
                  </a:moveTo>
                  <a:cubicBezTo>
                    <a:pt x="155" y="13"/>
                    <a:pt x="244" y="0"/>
                    <a:pt x="339" y="1"/>
                  </a:cubicBezTo>
                  <a:cubicBezTo>
                    <a:pt x="351" y="1"/>
                    <a:pt x="364" y="2"/>
                    <a:pt x="376" y="2"/>
                  </a:cubicBezTo>
                  <a:cubicBezTo>
                    <a:pt x="459" y="10"/>
                    <a:pt x="489" y="98"/>
                    <a:pt x="439" y="136"/>
                  </a:cubicBezTo>
                  <a:cubicBezTo>
                    <a:pt x="416" y="154"/>
                    <a:pt x="388" y="154"/>
                    <a:pt x="376" y="154"/>
                  </a:cubicBezTo>
                  <a:cubicBezTo>
                    <a:pt x="364" y="153"/>
                    <a:pt x="351" y="153"/>
                    <a:pt x="339" y="153"/>
                  </a:cubicBezTo>
                  <a:cubicBezTo>
                    <a:pt x="244" y="152"/>
                    <a:pt x="155" y="164"/>
                    <a:pt x="80" y="186"/>
                  </a:cubicBezTo>
                  <a:cubicBezTo>
                    <a:pt x="4" y="204"/>
                    <a:pt x="0" y="127"/>
                    <a:pt x="26" y="80"/>
                  </a:cubicBezTo>
                  <a:cubicBezTo>
                    <a:pt x="35" y="64"/>
                    <a:pt x="52" y="43"/>
                    <a:pt x="80" y="34"/>
                  </a:cubicBezTo>
                  <a:close/>
                </a:path>
              </a:pathLst>
            </a:custGeom>
            <a:gradFill>
              <a:gsLst>
                <a:gs pos="0">
                  <a:srgbClr val="8DCDFF"/>
                </a:gs>
                <a:gs pos="0">
                  <a:srgbClr val="008EFF"/>
                </a:gs>
                <a:gs pos="100000">
                  <a:srgbClr val="8DCDFF"/>
                </a:gs>
              </a:gsLst>
              <a:path path="circle">
                <a:fillToRect r="100000" b="100000"/>
              </a:path>
            </a:gradFill>
            <a:ln w="3859" cap="flat">
              <a:noFill/>
              <a:prstDash val="solid"/>
              <a:miter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endParaRPr lang="en-US">
                <a:latin typeface="微软雅黑" charset="0"/>
                <a:ea typeface="微软雅黑" charset="0"/>
              </a:endParaRPr>
            </a:p>
          </p:txBody>
        </p:sp>
        <p:sp>
          <p:nvSpPr>
            <p:cNvPr id="40" name="Freeform 96"/>
            <p:cNvSpPr/>
            <p:nvPr/>
          </p:nvSpPr>
          <p:spPr bwMode="auto">
            <a:xfrm>
              <a:off x="6762750" y="1909763"/>
              <a:ext cx="322263" cy="966788"/>
            </a:xfrm>
            <a:custGeom>
              <a:avLst/>
              <a:gdLst>
                <a:gd name="T0" fmla="*/ 0 w 80"/>
                <a:gd name="T1" fmla="*/ 241 h 241"/>
                <a:gd name="T2" fmla="*/ 28 w 80"/>
                <a:gd name="T3" fmla="*/ 165 h 241"/>
                <a:gd name="T4" fmla="*/ 41 w 80"/>
                <a:gd name="T5" fmla="*/ 4 h 241"/>
                <a:gd name="T6" fmla="*/ 28 w 80"/>
                <a:gd name="T7" fmla="*/ 13 h 241"/>
                <a:gd name="T8" fmla="*/ 0 w 80"/>
                <a:gd name="T9" fmla="*/ 85 h 241"/>
                <a:gd name="T10" fmla="*/ 0 w 80"/>
                <a:gd name="T11" fmla="*/ 89 h 241"/>
                <a:gd name="T12" fmla="*/ 0 w 80"/>
                <a:gd name="T13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41">
                  <a:moveTo>
                    <a:pt x="0" y="241"/>
                  </a:moveTo>
                  <a:cubicBezTo>
                    <a:pt x="2" y="217"/>
                    <a:pt x="4" y="198"/>
                    <a:pt x="28" y="165"/>
                  </a:cubicBezTo>
                  <a:cubicBezTo>
                    <a:pt x="80" y="89"/>
                    <a:pt x="70" y="0"/>
                    <a:pt x="41" y="4"/>
                  </a:cubicBezTo>
                  <a:cubicBezTo>
                    <a:pt x="37" y="5"/>
                    <a:pt x="32" y="10"/>
                    <a:pt x="28" y="13"/>
                  </a:cubicBezTo>
                  <a:cubicBezTo>
                    <a:pt x="11" y="36"/>
                    <a:pt x="1" y="60"/>
                    <a:pt x="0" y="85"/>
                  </a:cubicBezTo>
                  <a:cubicBezTo>
                    <a:pt x="0" y="87"/>
                    <a:pt x="0" y="88"/>
                    <a:pt x="0" y="89"/>
                  </a:cubicBezTo>
                  <a:lnTo>
                    <a:pt x="0" y="241"/>
                  </a:lnTo>
                  <a:close/>
                </a:path>
              </a:pathLst>
            </a:custGeom>
            <a:gradFill>
              <a:gsLst>
                <a:gs pos="0">
                  <a:srgbClr val="8DCDFF"/>
                </a:gs>
                <a:gs pos="0">
                  <a:srgbClr val="008EFF"/>
                </a:gs>
                <a:gs pos="100000">
                  <a:srgbClr val="8DCDFF"/>
                </a:gs>
              </a:gsLst>
              <a:path path="circle">
                <a:fillToRect r="100000" b="100000"/>
              </a:path>
            </a:gradFill>
            <a:ln w="3859" cap="flat">
              <a:noFill/>
              <a:prstDash val="solid"/>
              <a:miter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lvl="0" algn="l">
                <a:buClrTx/>
                <a:buSzTx/>
                <a:buFontTx/>
              </a:pPr>
              <a:endParaRPr lang="en-US"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62" name="Freeform 123"/>
            <p:cNvSpPr/>
            <p:nvPr/>
          </p:nvSpPr>
          <p:spPr bwMode="auto">
            <a:xfrm>
              <a:off x="6762750" y="2266950"/>
              <a:ext cx="238125" cy="963613"/>
            </a:xfrm>
            <a:custGeom>
              <a:avLst/>
              <a:gdLst>
                <a:gd name="T0" fmla="*/ 56 w 59"/>
                <a:gd name="T1" fmla="*/ 196 h 240"/>
                <a:gd name="T2" fmla="*/ 23 w 59"/>
                <a:gd name="T3" fmla="*/ 220 h 240"/>
                <a:gd name="T4" fmla="*/ 0 w 59"/>
                <a:gd name="T5" fmla="*/ 152 h 240"/>
                <a:gd name="T6" fmla="*/ 0 w 59"/>
                <a:gd name="T7" fmla="*/ 0 h 240"/>
                <a:gd name="T8" fmla="*/ 23 w 59"/>
                <a:gd name="T9" fmla="*/ 68 h 240"/>
                <a:gd name="T10" fmla="*/ 56 w 59"/>
                <a:gd name="T11" fmla="*/ 19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40">
                  <a:moveTo>
                    <a:pt x="56" y="196"/>
                  </a:moveTo>
                  <a:cubicBezTo>
                    <a:pt x="52" y="224"/>
                    <a:pt x="38" y="240"/>
                    <a:pt x="23" y="220"/>
                  </a:cubicBezTo>
                  <a:cubicBezTo>
                    <a:pt x="3" y="193"/>
                    <a:pt x="1" y="167"/>
                    <a:pt x="0" y="1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8" y="47"/>
                    <a:pt x="23" y="68"/>
                  </a:cubicBezTo>
                  <a:cubicBezTo>
                    <a:pt x="55" y="121"/>
                    <a:pt x="59" y="173"/>
                    <a:pt x="56" y="196"/>
                  </a:cubicBezTo>
                  <a:close/>
                </a:path>
              </a:pathLst>
            </a:custGeom>
            <a:gradFill>
              <a:gsLst>
                <a:gs pos="0">
                  <a:srgbClr val="8DCDFF"/>
                </a:gs>
                <a:gs pos="0">
                  <a:srgbClr val="008EFF"/>
                </a:gs>
                <a:gs pos="100000">
                  <a:srgbClr val="8DCDFF"/>
                </a:gs>
              </a:gsLst>
              <a:path path="circle">
                <a:fillToRect r="100000" b="100000"/>
              </a:path>
            </a:gradFill>
            <a:ln w="3859" cap="flat">
              <a:noFill/>
              <a:prstDash val="solid"/>
              <a:miter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lvl="0" algn="l">
                <a:buClrTx/>
                <a:buSzTx/>
                <a:buFontTx/>
              </a:pPr>
              <a:endParaRPr lang="en-US"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64" name="Freeform 125"/>
            <p:cNvSpPr/>
            <p:nvPr/>
          </p:nvSpPr>
          <p:spPr bwMode="auto">
            <a:xfrm>
              <a:off x="9652000" y="2403475"/>
              <a:ext cx="960438" cy="1212850"/>
            </a:xfrm>
            <a:custGeom>
              <a:avLst/>
              <a:gdLst>
                <a:gd name="T0" fmla="*/ 238 w 238"/>
                <a:gd name="T1" fmla="*/ 69 h 302"/>
                <a:gd name="T2" fmla="*/ 229 w 238"/>
                <a:gd name="T3" fmla="*/ 162 h 302"/>
                <a:gd name="T4" fmla="*/ 82 w 238"/>
                <a:gd name="T5" fmla="*/ 283 h 302"/>
                <a:gd name="T6" fmla="*/ 26 w 238"/>
                <a:gd name="T7" fmla="*/ 186 h 302"/>
                <a:gd name="T8" fmla="*/ 82 w 238"/>
                <a:gd name="T9" fmla="*/ 132 h 302"/>
                <a:gd name="T10" fmla="*/ 229 w 238"/>
                <a:gd name="T11" fmla="*/ 10 h 302"/>
                <a:gd name="T12" fmla="*/ 234 w 238"/>
                <a:gd name="T13" fmla="*/ 0 h 302"/>
                <a:gd name="T14" fmla="*/ 236 w 238"/>
                <a:gd name="T15" fmla="*/ 0 h 302"/>
                <a:gd name="T16" fmla="*/ 238 w 238"/>
                <a:gd name="T17" fmla="*/ 22 h 302"/>
                <a:gd name="T18" fmla="*/ 238 w 238"/>
                <a:gd name="T19" fmla="*/ 69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302">
                  <a:moveTo>
                    <a:pt x="238" y="69"/>
                  </a:moveTo>
                  <a:cubicBezTo>
                    <a:pt x="237" y="135"/>
                    <a:pt x="233" y="146"/>
                    <a:pt x="229" y="162"/>
                  </a:cubicBezTo>
                  <a:cubicBezTo>
                    <a:pt x="208" y="209"/>
                    <a:pt x="156" y="251"/>
                    <a:pt x="82" y="283"/>
                  </a:cubicBezTo>
                  <a:cubicBezTo>
                    <a:pt x="18" y="302"/>
                    <a:pt x="0" y="235"/>
                    <a:pt x="26" y="186"/>
                  </a:cubicBezTo>
                  <a:cubicBezTo>
                    <a:pt x="44" y="152"/>
                    <a:pt x="72" y="137"/>
                    <a:pt x="82" y="132"/>
                  </a:cubicBezTo>
                  <a:cubicBezTo>
                    <a:pt x="156" y="100"/>
                    <a:pt x="208" y="58"/>
                    <a:pt x="229" y="10"/>
                  </a:cubicBezTo>
                  <a:cubicBezTo>
                    <a:pt x="230" y="7"/>
                    <a:pt x="232" y="3"/>
                    <a:pt x="234" y="0"/>
                  </a:cubicBezTo>
                  <a:cubicBezTo>
                    <a:pt x="235" y="0"/>
                    <a:pt x="235" y="0"/>
                    <a:pt x="236" y="0"/>
                  </a:cubicBezTo>
                  <a:cubicBezTo>
                    <a:pt x="237" y="3"/>
                    <a:pt x="238" y="5"/>
                    <a:pt x="238" y="22"/>
                  </a:cubicBezTo>
                  <a:lnTo>
                    <a:pt x="238" y="69"/>
                  </a:lnTo>
                  <a:close/>
                </a:path>
              </a:pathLst>
            </a:custGeom>
            <a:gradFill>
              <a:gsLst>
                <a:gs pos="0">
                  <a:srgbClr val="8DCDFF"/>
                </a:gs>
                <a:gs pos="0">
                  <a:srgbClr val="008EFF"/>
                </a:gs>
                <a:gs pos="100000">
                  <a:srgbClr val="8DCDFF"/>
                </a:gs>
              </a:gsLst>
              <a:path path="circle">
                <a:fillToRect r="100000" b="100000"/>
              </a:path>
            </a:gradFill>
            <a:ln w="3859" cap="flat">
              <a:noFill/>
              <a:prstDash val="solid"/>
              <a:miter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lvl="0" algn="l">
                <a:buClrTx/>
                <a:buSzTx/>
                <a:buFontTx/>
              </a:pPr>
              <a:endParaRPr lang="en-US">
                <a:latin typeface="微软雅黑" charset="0"/>
                <a:ea typeface="微软雅黑" charset="0"/>
                <a:sym typeface="+mn-ea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7194550" y="3454400"/>
              <a:ext cx="3248026" cy="1362076"/>
              <a:chOff x="7194550" y="3454400"/>
              <a:chExt cx="3248026" cy="1362076"/>
            </a:xfrm>
          </p:grpSpPr>
          <p:sp>
            <p:nvSpPr>
              <p:cNvPr id="71" name="Freeform 126"/>
              <p:cNvSpPr/>
              <p:nvPr/>
            </p:nvSpPr>
            <p:spPr bwMode="auto">
              <a:xfrm>
                <a:off x="10301288" y="4675188"/>
                <a:ext cx="141288" cy="141288"/>
              </a:xfrm>
              <a:custGeom>
                <a:avLst/>
                <a:gdLst>
                  <a:gd name="T0" fmla="*/ 29 w 35"/>
                  <a:gd name="T1" fmla="*/ 6 h 35"/>
                  <a:gd name="T2" fmla="*/ 29 w 35"/>
                  <a:gd name="T3" fmla="*/ 29 h 35"/>
                  <a:gd name="T4" fmla="*/ 6 w 35"/>
                  <a:gd name="T5" fmla="*/ 29 h 35"/>
                  <a:gd name="T6" fmla="*/ 6 w 35"/>
                  <a:gd name="T7" fmla="*/ 6 h 35"/>
                  <a:gd name="T8" fmla="*/ 29 w 35"/>
                  <a:gd name="T9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5">
                    <a:moveTo>
                      <a:pt x="29" y="6"/>
                    </a:moveTo>
                    <a:cubicBezTo>
                      <a:pt x="35" y="13"/>
                      <a:pt x="35" y="23"/>
                      <a:pt x="29" y="29"/>
                    </a:cubicBezTo>
                    <a:cubicBezTo>
                      <a:pt x="23" y="35"/>
                      <a:pt x="13" y="35"/>
                      <a:pt x="6" y="29"/>
                    </a:cubicBezTo>
                    <a:cubicBezTo>
                      <a:pt x="0" y="23"/>
                      <a:pt x="0" y="13"/>
                      <a:pt x="6" y="6"/>
                    </a:cubicBezTo>
                    <a:cubicBezTo>
                      <a:pt x="13" y="0"/>
                      <a:pt x="23" y="0"/>
                      <a:pt x="29" y="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schemeClr val="bg1">
                      <a:lumMod val="50000"/>
                    </a:schemeClr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72" name="Oval 128"/>
              <p:cNvSpPr>
                <a:spLocks noChangeArrowheads="1"/>
              </p:cNvSpPr>
              <p:nvPr/>
            </p:nvSpPr>
            <p:spPr bwMode="auto">
              <a:xfrm>
                <a:off x="7194550" y="3454400"/>
                <a:ext cx="55563" cy="6032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schemeClr val="bg1">
                      <a:lumMod val="50000"/>
                    </a:schemeClr>
                  </a:solidFill>
                  <a:latin typeface="微软雅黑" charset="0"/>
                  <a:ea typeface="微软雅黑" charset="0"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6317245" y="1279525"/>
              <a:ext cx="3098218" cy="1050925"/>
              <a:chOff x="6317245" y="1279525"/>
              <a:chExt cx="3098218" cy="1050925"/>
            </a:xfrm>
          </p:grpSpPr>
          <p:sp>
            <p:nvSpPr>
              <p:cNvPr id="67" name="Oval 66"/>
              <p:cNvSpPr/>
              <p:nvPr/>
            </p:nvSpPr>
            <p:spPr>
              <a:xfrm rot="10505298">
                <a:off x="6317245" y="1484698"/>
                <a:ext cx="150689" cy="15068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id-ID">
                  <a:solidFill>
                    <a:schemeClr val="bg1">
                      <a:lumMod val="50000"/>
                    </a:schemeClr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68" name="Oval 72"/>
              <p:cNvSpPr>
                <a:spLocks noChangeArrowheads="1"/>
              </p:cNvSpPr>
              <p:nvPr/>
            </p:nvSpPr>
            <p:spPr bwMode="auto">
              <a:xfrm>
                <a:off x="7367588" y="1279525"/>
                <a:ext cx="76200" cy="80963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schemeClr val="bg1">
                      <a:lumMod val="50000"/>
                    </a:schemeClr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69" name="Oval 127"/>
              <p:cNvSpPr>
                <a:spLocks noChangeArrowheads="1"/>
              </p:cNvSpPr>
              <p:nvPr/>
            </p:nvSpPr>
            <p:spPr bwMode="auto">
              <a:xfrm>
                <a:off x="9358313" y="1970088"/>
                <a:ext cx="57150" cy="6032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schemeClr val="bg1">
                      <a:lumMod val="50000"/>
                    </a:schemeClr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70" name="Oval 129"/>
              <p:cNvSpPr>
                <a:spLocks noChangeArrowheads="1"/>
              </p:cNvSpPr>
              <p:nvPr/>
            </p:nvSpPr>
            <p:spPr bwMode="auto">
              <a:xfrm>
                <a:off x="7802563" y="2298700"/>
                <a:ext cx="28575" cy="317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schemeClr val="bg1">
                      <a:lumMod val="50000"/>
                    </a:schemeClr>
                  </a:solidFill>
                  <a:latin typeface="微软雅黑" charset="0"/>
                  <a:ea typeface="微软雅黑" charset="0"/>
                </a:endParaRPr>
              </a:p>
            </p:txBody>
          </p:sp>
        </p:grpSp>
      </p:grpSp>
      <p:pic>
        <p:nvPicPr>
          <p:cNvPr id="799" name="图片 798" descr="圆形纯色logo主白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770" y="2700655"/>
            <a:ext cx="1211580" cy="1211580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sp>
        <p:nvSpPr>
          <p:cNvPr id="2" name="Freeform 124"/>
          <p:cNvSpPr/>
          <p:nvPr/>
        </p:nvSpPr>
        <p:spPr bwMode="auto">
          <a:xfrm>
            <a:off x="8079740" y="3495040"/>
            <a:ext cx="1799590" cy="781050"/>
          </a:xfrm>
          <a:custGeom>
            <a:avLst/>
            <a:gdLst>
              <a:gd name="T0" fmla="*/ 371 w 480"/>
              <a:gd name="T1" fmla="*/ 57 h 209"/>
              <a:gd name="T2" fmla="*/ 335 w 480"/>
              <a:gd name="T3" fmla="*/ 57 h 209"/>
              <a:gd name="T4" fmla="*/ 78 w 480"/>
              <a:gd name="T5" fmla="*/ 19 h 209"/>
              <a:gd name="T6" fmla="*/ 26 w 480"/>
              <a:gd name="T7" fmla="*/ 124 h 209"/>
              <a:gd name="T8" fmla="*/ 78 w 480"/>
              <a:gd name="T9" fmla="*/ 171 h 209"/>
              <a:gd name="T10" fmla="*/ 335 w 480"/>
              <a:gd name="T11" fmla="*/ 209 h 209"/>
              <a:gd name="T12" fmla="*/ 371 w 480"/>
              <a:gd name="T13" fmla="*/ 208 h 209"/>
              <a:gd name="T14" fmla="*/ 440 w 480"/>
              <a:gd name="T15" fmla="*/ 80 h 209"/>
              <a:gd name="T16" fmla="*/ 371 w 480"/>
              <a:gd name="T17" fmla="*/ 57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0" h="209">
                <a:moveTo>
                  <a:pt x="371" y="57"/>
                </a:moveTo>
                <a:cubicBezTo>
                  <a:pt x="359" y="57"/>
                  <a:pt x="347" y="57"/>
                  <a:pt x="335" y="57"/>
                </a:cubicBezTo>
                <a:cubicBezTo>
                  <a:pt x="240" y="56"/>
                  <a:pt x="152" y="43"/>
                  <a:pt x="78" y="19"/>
                </a:cubicBezTo>
                <a:cubicBezTo>
                  <a:pt x="5" y="0"/>
                  <a:pt x="0" y="77"/>
                  <a:pt x="26" y="124"/>
                </a:cubicBezTo>
                <a:cubicBezTo>
                  <a:pt x="44" y="158"/>
                  <a:pt x="69" y="167"/>
                  <a:pt x="78" y="171"/>
                </a:cubicBezTo>
                <a:cubicBezTo>
                  <a:pt x="152" y="194"/>
                  <a:pt x="240" y="208"/>
                  <a:pt x="335" y="209"/>
                </a:cubicBezTo>
                <a:cubicBezTo>
                  <a:pt x="347" y="209"/>
                  <a:pt x="359" y="209"/>
                  <a:pt x="371" y="208"/>
                </a:cubicBezTo>
                <a:cubicBezTo>
                  <a:pt x="458" y="202"/>
                  <a:pt x="480" y="119"/>
                  <a:pt x="440" y="80"/>
                </a:cubicBezTo>
                <a:cubicBezTo>
                  <a:pt x="429" y="69"/>
                  <a:pt x="408" y="56"/>
                  <a:pt x="371" y="57"/>
                </a:cubicBezTo>
                <a:close/>
              </a:path>
            </a:pathLst>
          </a:custGeom>
          <a:gradFill>
            <a:gsLst>
              <a:gs pos="0">
                <a:srgbClr val="8DCDFF"/>
              </a:gs>
              <a:gs pos="0">
                <a:srgbClr val="008EFF"/>
              </a:gs>
              <a:gs pos="100000">
                <a:srgbClr val="8DCDFF"/>
              </a:gs>
            </a:gsLst>
            <a:path path="circle">
              <a:fillToRect r="100000" b="100000"/>
            </a:path>
          </a:gradFill>
          <a:ln w="3859" cap="flat">
            <a:noFill/>
            <a:prstDash val="solid"/>
            <a:miter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en-US">
              <a:latin typeface="微软雅黑" charset="0"/>
              <a:ea typeface="微软雅黑" charset="0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 rot="0">
            <a:off x="1271905" y="4287520"/>
            <a:ext cx="4674870" cy="1303020"/>
            <a:chOff x="1849" y="5842"/>
            <a:chExt cx="7362" cy="663"/>
          </a:xfrm>
        </p:grpSpPr>
        <p:sp>
          <p:nvSpPr>
            <p:cNvPr id="234" name="Rectangle: Rounded Corners 233"/>
            <p:cNvSpPr/>
            <p:nvPr/>
          </p:nvSpPr>
          <p:spPr>
            <a:xfrm flipH="1" flipV="1">
              <a:off x="1849" y="5842"/>
              <a:ext cx="7362" cy="663"/>
            </a:xfrm>
            <a:prstGeom prst="roundRect">
              <a:avLst>
                <a:gd name="adj" fmla="val 10836"/>
              </a:avLst>
            </a:prstGeom>
            <a:solidFill>
              <a:schemeClr val="bg1">
                <a:alpha val="10000"/>
              </a:schemeClr>
            </a:solidFill>
            <a:ln>
              <a:gradFill flip="none" rotWithShape="1">
                <a:gsLst>
                  <a:gs pos="22000">
                    <a:schemeClr val="bg1">
                      <a:alpha val="60000"/>
                    </a:schemeClr>
                  </a:gs>
                  <a:gs pos="51000">
                    <a:srgbClr val="008EFF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lt1">
                    <a:alpha val="10000"/>
                  </a:schemeClr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1892" y="5889"/>
              <a:ext cx="5153" cy="6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>
                <a:lnSpc>
                  <a:spcPct val="140000"/>
                </a:lnSpc>
              </a:pPr>
              <a:r>
                <a:rPr lang="zh-CN" altLang="en-US" sz="1600" b="1" dirty="0">
                  <a:solidFill>
                    <a:schemeClr val="accent2"/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杭州孝道科技有限公司</a:t>
              </a:r>
              <a:endParaRPr lang="zh-CN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  <a:sym typeface="+mn-ea"/>
              </a:endParaRPr>
            </a:p>
            <a:p>
              <a:pPr algn="l">
                <a:lnSpc>
                  <a:spcPct val="140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Hangzhou Xiaodao Technology Co., Ltd.</a:t>
              </a:r>
              <a:endParaRPr lang="zh-CN" altLang="en-US" sz="1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endParaRPr>
            </a:p>
            <a:p>
              <a:pPr algn="l">
                <a:lnSpc>
                  <a:spcPct val="140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官网：</a:t>
              </a:r>
              <a:r>
                <a:rPr lang="en-US" sz="1200" dirty="0">
                  <a:solidFill>
                    <a:schemeClr val="tx1"/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www.tcsec.com.cn</a:t>
              </a:r>
              <a:endParaRPr lang="zh-CN" altLang="en-US" sz="1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endParaRPr>
            </a:p>
            <a:p>
              <a:pPr algn="l">
                <a:lnSpc>
                  <a:spcPct val="140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latin typeface="微软雅黑" charset="0"/>
                  <a:ea typeface="微软雅黑" charset="0"/>
                  <a:cs typeface="微软雅黑" charset="0"/>
                </a:rPr>
                <a:t>邮箱：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charset="0"/>
                  <a:ea typeface="微软雅黑" charset="0"/>
                  <a:cs typeface="微软雅黑" charset="0"/>
                </a:rPr>
                <a:t>service@</a:t>
              </a:r>
              <a:r>
                <a:rPr lang="en-US" sz="1200" dirty="0">
                  <a:solidFill>
                    <a:schemeClr val="tx1"/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tcsec.com.cn</a:t>
              </a:r>
              <a:endParaRPr lang="en-US" altLang="zh-CN" sz="12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endParaRPr>
            </a:p>
          </p:txBody>
        </p:sp>
      </p:grpSp>
      <p:pic>
        <p:nvPicPr>
          <p:cNvPr id="9" name="图片 8" descr="公众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110" y="4545965"/>
            <a:ext cx="788670" cy="7886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27125" y="1845310"/>
            <a:ext cx="49034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7200" b="1">
                <a:gradFill>
                  <a:gsLst>
                    <a:gs pos="0">
                      <a:srgbClr val="008EFF"/>
                    </a:gs>
                    <a:gs pos="100000">
                      <a:srgbClr val="FFB806"/>
                    </a:gs>
                  </a:gsLst>
                  <a:lin ang="0" scaled="0"/>
                </a:gradFill>
                <a:latin typeface="微软雅黑" charset="0"/>
                <a:ea typeface="微软雅黑" charset="0"/>
              </a:rPr>
              <a:t>安全玻璃盒</a:t>
            </a:r>
            <a:endParaRPr lang="zh-CN" altLang="en-US" sz="7200" b="1">
              <a:gradFill>
                <a:gsLst>
                  <a:gs pos="0">
                    <a:srgbClr val="008EFF"/>
                  </a:gs>
                  <a:gs pos="100000">
                    <a:srgbClr val="FFB806"/>
                  </a:gs>
                </a:gsLst>
                <a:lin ang="0" scaled="0"/>
              </a:gradFill>
              <a:latin typeface="微软雅黑" charset="0"/>
              <a:ea typeface="微软雅黑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57605" y="2999105"/>
            <a:ext cx="49034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5400" b="1">
                <a:solidFill>
                  <a:srgbClr val="008EFF"/>
                </a:solidFill>
                <a:latin typeface="微软雅黑" charset="0"/>
                <a:ea typeface="微软雅黑" charset="0"/>
              </a:rPr>
              <a:t>期待与您同行</a:t>
            </a:r>
            <a:endParaRPr lang="en-US" altLang="zh-CN" sz="5400" b="1">
              <a:solidFill>
                <a:srgbClr val="008EFF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89" name="图片 88" descr="未标题-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7690" y="303530"/>
            <a:ext cx="2496820" cy="553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5"/>
          <p:cNvSpPr txBox="1"/>
          <p:nvPr/>
        </p:nvSpPr>
        <p:spPr>
          <a:xfrm>
            <a:off x="940827" y="200165"/>
            <a:ext cx="10502392" cy="459105"/>
          </a:xfrm>
          <a:prstGeom prst="rect">
            <a:avLst/>
          </a:prstGeom>
          <a:noFill/>
        </p:spPr>
        <p:txBody>
          <a:bodyPr wrap="square" lIns="91280" tIns="45718" rIns="91280" bIns="45718">
            <a:spAutoFit/>
          </a:bodyPr>
          <a:lstStyle>
            <a:defPPr>
              <a:defRPr lang="zh-CN"/>
            </a:defPPr>
            <a:lvl1pPr defTabSz="912495">
              <a:defRPr sz="3200" b="1">
                <a:solidFill>
                  <a:schemeClr val="bg1"/>
                </a:solidFill>
                <a:latin typeface="微软雅黑" charset="-122"/>
                <a:ea typeface="微软雅黑" charset="-122"/>
              </a:defRPr>
            </a:lvl1pPr>
            <a:lvl2pPr marL="455930" defTabSz="912495">
              <a:defRPr sz="1900"/>
            </a:lvl2pPr>
            <a:lvl3pPr marL="912495" defTabSz="912495">
              <a:defRPr sz="1900"/>
            </a:lvl3pPr>
            <a:lvl4pPr marL="1369060" defTabSz="912495">
              <a:defRPr sz="1900"/>
            </a:lvl4pPr>
            <a:lvl5pPr marL="1824990" defTabSz="912495">
              <a:defRPr sz="1900"/>
            </a:lvl5pPr>
            <a:lvl6pPr marL="2281555" defTabSz="912495">
              <a:defRPr sz="1900"/>
            </a:lvl6pPr>
            <a:lvl7pPr marL="2737485" defTabSz="912495">
              <a:defRPr sz="1900"/>
            </a:lvl7pPr>
            <a:lvl8pPr marL="3194050" defTabSz="912495">
              <a:defRPr sz="1900"/>
            </a:lvl8pPr>
            <a:lvl9pPr marL="3649980" defTabSz="912495">
              <a:defRPr sz="1900"/>
            </a:lvl9pPr>
          </a:lstStyle>
          <a:p>
            <a:pPr marL="0" marR="0" lvl="0" indent="0" algn="l" defTabSz="9124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黑体" charset="0"/>
                <a:ea typeface="黑体" charset="0"/>
                <a:sym typeface="+mn-ea"/>
              </a:rPr>
              <a:t>攻击者善于</a:t>
            </a:r>
            <a:r>
              <a:rPr lang="zh-CN" altLang="en-US" sz="240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黑体" charset="0"/>
                <a:ea typeface="黑体" charset="0"/>
                <a:sym typeface="+mn-ea"/>
              </a:rPr>
              <a:t>利用新漏洞发起攻击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黑体" charset="0"/>
              <a:ea typeface="黑体" charset="0"/>
              <a:cs typeface="+mn-cs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184150"/>
            <a:ext cx="474980" cy="47498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93065" y="4806950"/>
            <a:ext cx="11138535" cy="922020"/>
          </a:xfrm>
          <a:prstGeom prst="rect">
            <a:avLst/>
          </a:prstGeom>
        </p:spPr>
        <p:txBody>
          <a:bodyPr wrap="square">
            <a:spAutoFit/>
          </a:bodyPr>
          <a:p>
            <a:pPr marL="0" lvl="1" algn="l" defTabSz="1625600">
              <a:lnSpc>
                <a:spcPct val="150000"/>
              </a:lnSpc>
              <a:defRPr/>
            </a:pPr>
            <a:r>
              <a:rPr lang="en-US" altLang="zh-CN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黑体" charset="0"/>
                <a:ea typeface="黑体" charset="0"/>
                <a:sym typeface="+mn-ea"/>
              </a:rPr>
              <a:t>根据国家信息安全漏洞共享平台统计的报告可以很明显的看出，漏洞数量不断增长</a:t>
            </a:r>
            <a:r>
              <a:rPr lang="zh-CN" altLang="en-US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黑体" charset="0"/>
                <a:ea typeface="黑体" charset="0"/>
                <a:sym typeface="+mn-ea"/>
              </a:rPr>
              <a:t>的趋势</a:t>
            </a:r>
            <a:r>
              <a:rPr lang="en-US" altLang="zh-CN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黑体" charset="0"/>
                <a:ea typeface="黑体" charset="0"/>
                <a:sym typeface="+mn-ea"/>
              </a:rPr>
              <a:t>。</a:t>
            </a:r>
            <a:endParaRPr lang="en-US" altLang="zh-CN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黑体" charset="0"/>
              <a:ea typeface="黑体" charset="0"/>
              <a:sym typeface="+mn-ea"/>
            </a:endParaRPr>
          </a:p>
          <a:p>
            <a:pPr marL="0" lvl="1" algn="l" defTabSz="1625600">
              <a:lnSpc>
                <a:spcPct val="150000"/>
              </a:lnSpc>
              <a:defRPr/>
            </a:pPr>
            <a:r>
              <a:rPr lang="zh-CN" altLang="en-US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黑体" charset="0"/>
                <a:ea typeface="黑体" charset="0"/>
                <a:sym typeface="+mn-ea"/>
              </a:rPr>
              <a:t>根据</a:t>
            </a:r>
            <a:r>
              <a:rPr lang="en-US" altLang="zh-CN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黑体" charset="0"/>
                <a:ea typeface="黑体" charset="0"/>
                <a:sym typeface="+mn-ea"/>
              </a:rPr>
              <a:t>2021</a:t>
            </a:r>
            <a:r>
              <a:rPr lang="zh-CN" altLang="en-US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黑体" charset="0"/>
                <a:ea typeface="黑体" charset="0"/>
                <a:sym typeface="+mn-ea"/>
              </a:rPr>
              <a:t>年漏洞利用</a:t>
            </a:r>
            <a:r>
              <a:rPr lang="en-US" altLang="zh-CN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黑体" charset="0"/>
                <a:ea typeface="黑体" charset="0"/>
                <a:sym typeface="+mn-ea"/>
              </a:rPr>
              <a:t>TOP10</a:t>
            </a:r>
            <a:r>
              <a:rPr lang="zh-CN" altLang="en-US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黑体" charset="0"/>
                <a:ea typeface="黑体" charset="0"/>
                <a:sym typeface="+mn-ea"/>
              </a:rPr>
              <a:t>，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黑体" charset="0"/>
                <a:ea typeface="黑体" charset="0"/>
                <a:cs typeface="+mn-cs"/>
              </a:rPr>
              <a:t>黑客最常利用的漏洞武器为各种远程代码执行</a:t>
            </a:r>
            <a:r>
              <a: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黑体" charset="0"/>
                <a:ea typeface="黑体" charset="0"/>
                <a:cs typeface="+mn-cs"/>
              </a:rPr>
              <a:t>、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黑体" charset="0"/>
                <a:ea typeface="黑体" charset="0"/>
                <a:cs typeface="+mn-cs"/>
              </a:rPr>
              <a:t>命令注入攻击</a:t>
            </a:r>
            <a:r>
              <a: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黑体" charset="0"/>
                <a:ea typeface="黑体" charset="0"/>
                <a:cs typeface="+mn-cs"/>
              </a:rPr>
              <a:t>类漏洞。</a:t>
            </a:r>
            <a:endParaRPr kumimoji="0" lang="zh-CN" sz="18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黑体" charset="0"/>
              <a:ea typeface="黑体" charset="0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8065" y="106045"/>
            <a:ext cx="793750" cy="817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730" y="1046480"/>
            <a:ext cx="4857750" cy="3603625"/>
          </a:xfrm>
          <a:prstGeom prst="rect">
            <a:avLst/>
          </a:prstGeom>
        </p:spPr>
      </p:pic>
      <p:pic>
        <p:nvPicPr>
          <p:cNvPr id="7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1046480"/>
            <a:ext cx="5566410" cy="342773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17220" y="5975350"/>
            <a:ext cx="10102850" cy="534035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03580" y="5964555"/>
            <a:ext cx="982027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 algn="l" defTabSz="1625600">
              <a:lnSpc>
                <a:spcPct val="150000"/>
              </a:lnSpc>
              <a:defRPr/>
            </a:pPr>
            <a:r>
              <a:rPr lang="zh-CN" b="1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⚠️  </a:t>
            </a:r>
            <a:r>
              <a:rPr lang="en-US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charset="0"/>
                <a:ea typeface="黑体" charset="0"/>
                <a:sym typeface="+mn-ea"/>
              </a:rPr>
              <a:t>攻击者善于利用创新和技术进步发现新漏洞并躲避安全检测</a:t>
            </a:r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charset="0"/>
                <a:ea typeface="黑体" charset="0"/>
                <a:sym typeface="+mn-ea"/>
              </a:rPr>
              <a:t>发起攻击</a:t>
            </a:r>
            <a:r>
              <a:rPr lang="en-US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charset="0"/>
                <a:ea typeface="黑体" charset="0"/>
                <a:sym typeface="+mn-ea"/>
              </a:rPr>
              <a:t>，网络安全形势严峻。</a:t>
            </a:r>
            <a:endParaRPr lang="en-US" altLang="zh-CN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charset="0"/>
              <a:ea typeface="黑体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8065" y="106045"/>
            <a:ext cx="793750" cy="81788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891269" y="238979"/>
            <a:ext cx="27438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传统</a:t>
            </a:r>
            <a:r>
              <a:rPr lang="en-US" altLang="zh-CN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WAF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防御技术</a:t>
            </a:r>
            <a:endParaRPr lang="zh-CN" altLang="en-US" sz="2400" b="1" dirty="0" smtClean="0">
              <a:solidFill>
                <a:schemeClr val="tx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150"/>
            <a:ext cx="474980" cy="4749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248410"/>
            <a:ext cx="7910195" cy="307721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483235" y="5269865"/>
            <a:ext cx="1122553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 indent="0" algn="l" defTabSz="1625600">
              <a:lnSpc>
                <a:spcPct val="150000"/>
              </a:lnSpc>
              <a:buFont typeface="Wingdings" panose="05000000000000000000" charset="0"/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      </a:t>
            </a:r>
            <a:r>
              <a:rPr sz="1600" dirty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传统的WAF主要是通过获取请求流量，对流量进行分析、筛选和过滤等操作，通过不同种类的攻击流量特征来进行拦截请求，但是好的WAF需要一个好的规则库，在各式各样的漏洞层出不穷的今天，</a:t>
            </a:r>
            <a:r>
              <a:rPr lang="zh-CN" sz="1600" dirty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此</a:t>
            </a:r>
            <a:r>
              <a:rPr sz="1600" dirty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安全防护</a:t>
            </a:r>
            <a:r>
              <a:rPr lang="zh-CN" sz="1600" dirty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模式已经不适应实际场景。</a:t>
            </a:r>
            <a:endParaRPr lang="zh-CN" sz="1600" dirty="0">
              <a:solidFill>
                <a:schemeClr val="tx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8065" y="106045"/>
            <a:ext cx="793750" cy="81788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891269" y="238979"/>
            <a:ext cx="38481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传统安全防御措施的局限性</a:t>
            </a:r>
            <a:endParaRPr lang="zh-CN" altLang="en-US" sz="2400" b="1" dirty="0" smtClean="0">
              <a:solidFill>
                <a:schemeClr val="tx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150"/>
            <a:ext cx="474980" cy="474980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6038646" y="3045110"/>
            <a:ext cx="494435" cy="471664"/>
            <a:chOff x="8145843" y="5425657"/>
            <a:chExt cx="494435" cy="471664"/>
          </a:xfrm>
          <a:solidFill>
            <a:srgbClr val="0070C0"/>
          </a:solidFill>
        </p:grpSpPr>
        <p:sp>
          <p:nvSpPr>
            <p:cNvPr id="42" name="Freeform 850"/>
            <p:cNvSpPr/>
            <p:nvPr/>
          </p:nvSpPr>
          <p:spPr bwMode="auto">
            <a:xfrm>
              <a:off x="8294391" y="5425657"/>
              <a:ext cx="89996" cy="101923"/>
            </a:xfrm>
            <a:custGeom>
              <a:avLst/>
              <a:gdLst>
                <a:gd name="T0" fmla="*/ 9 w 35"/>
                <a:gd name="T1" fmla="*/ 35 h 40"/>
                <a:gd name="T2" fmla="*/ 5 w 35"/>
                <a:gd name="T3" fmla="*/ 13 h 40"/>
                <a:gd name="T4" fmla="*/ 27 w 35"/>
                <a:gd name="T5" fmla="*/ 4 h 40"/>
                <a:gd name="T6" fmla="*/ 30 w 35"/>
                <a:gd name="T7" fmla="*/ 27 h 40"/>
                <a:gd name="T8" fmla="*/ 9 w 35"/>
                <a:gd name="T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0">
                  <a:moveTo>
                    <a:pt x="9" y="35"/>
                  </a:moveTo>
                  <a:cubicBezTo>
                    <a:pt x="2" y="31"/>
                    <a:pt x="0" y="21"/>
                    <a:pt x="5" y="13"/>
                  </a:cubicBezTo>
                  <a:cubicBezTo>
                    <a:pt x="10" y="4"/>
                    <a:pt x="20" y="0"/>
                    <a:pt x="27" y="4"/>
                  </a:cubicBezTo>
                  <a:cubicBezTo>
                    <a:pt x="34" y="8"/>
                    <a:pt x="35" y="19"/>
                    <a:pt x="30" y="27"/>
                  </a:cubicBezTo>
                  <a:cubicBezTo>
                    <a:pt x="25" y="36"/>
                    <a:pt x="16" y="40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43" name="Freeform 851"/>
            <p:cNvSpPr/>
            <p:nvPr/>
          </p:nvSpPr>
          <p:spPr bwMode="auto">
            <a:xfrm>
              <a:off x="8145843" y="5499388"/>
              <a:ext cx="489012" cy="397933"/>
            </a:xfrm>
            <a:custGeom>
              <a:avLst/>
              <a:gdLst>
                <a:gd name="T0" fmla="*/ 3 w 191"/>
                <a:gd name="T1" fmla="*/ 12 h 155"/>
                <a:gd name="T2" fmla="*/ 4 w 191"/>
                <a:gd name="T3" fmla="*/ 12 h 155"/>
                <a:gd name="T4" fmla="*/ 10 w 191"/>
                <a:gd name="T5" fmla="*/ 10 h 155"/>
                <a:gd name="T6" fmla="*/ 35 w 191"/>
                <a:gd name="T7" fmla="*/ 1 h 155"/>
                <a:gd name="T8" fmla="*/ 58 w 191"/>
                <a:gd name="T9" fmla="*/ 6 h 155"/>
                <a:gd name="T10" fmla="*/ 52 w 191"/>
                <a:gd name="T11" fmla="*/ 9 h 155"/>
                <a:gd name="T12" fmla="*/ 50 w 191"/>
                <a:gd name="T13" fmla="*/ 19 h 155"/>
                <a:gd name="T14" fmla="*/ 60 w 191"/>
                <a:gd name="T15" fmla="*/ 14 h 155"/>
                <a:gd name="T16" fmla="*/ 64 w 191"/>
                <a:gd name="T17" fmla="*/ 7 h 155"/>
                <a:gd name="T18" fmla="*/ 65 w 191"/>
                <a:gd name="T19" fmla="*/ 15 h 155"/>
                <a:gd name="T20" fmla="*/ 53 w 191"/>
                <a:gd name="T21" fmla="*/ 41 h 155"/>
                <a:gd name="T22" fmla="*/ 65 w 191"/>
                <a:gd name="T23" fmla="*/ 20 h 155"/>
                <a:gd name="T24" fmla="*/ 70 w 191"/>
                <a:gd name="T25" fmla="*/ 19 h 155"/>
                <a:gd name="T26" fmla="*/ 75 w 191"/>
                <a:gd name="T27" fmla="*/ 50 h 155"/>
                <a:gd name="T28" fmla="*/ 95 w 191"/>
                <a:gd name="T29" fmla="*/ 63 h 155"/>
                <a:gd name="T30" fmla="*/ 130 w 191"/>
                <a:gd name="T31" fmla="*/ 35 h 155"/>
                <a:gd name="T32" fmla="*/ 191 w 191"/>
                <a:gd name="T33" fmla="*/ 79 h 155"/>
                <a:gd name="T34" fmla="*/ 183 w 191"/>
                <a:gd name="T35" fmla="*/ 81 h 155"/>
                <a:gd name="T36" fmla="*/ 92 w 191"/>
                <a:gd name="T37" fmla="*/ 81 h 155"/>
                <a:gd name="T38" fmla="*/ 77 w 191"/>
                <a:gd name="T39" fmla="*/ 79 h 155"/>
                <a:gd name="T40" fmla="*/ 71 w 191"/>
                <a:gd name="T41" fmla="*/ 71 h 155"/>
                <a:gd name="T42" fmla="*/ 61 w 191"/>
                <a:gd name="T43" fmla="*/ 63 h 155"/>
                <a:gd name="T44" fmla="*/ 61 w 191"/>
                <a:gd name="T45" fmla="*/ 63 h 155"/>
                <a:gd name="T46" fmla="*/ 61 w 191"/>
                <a:gd name="T47" fmla="*/ 63 h 155"/>
                <a:gd name="T48" fmla="*/ 57 w 191"/>
                <a:gd name="T49" fmla="*/ 57 h 155"/>
                <a:gd name="T50" fmla="*/ 57 w 191"/>
                <a:gd name="T51" fmla="*/ 55 h 155"/>
                <a:gd name="T52" fmla="*/ 56 w 191"/>
                <a:gd name="T53" fmla="*/ 50 h 155"/>
                <a:gd name="T54" fmla="*/ 60 w 191"/>
                <a:gd name="T55" fmla="*/ 94 h 155"/>
                <a:gd name="T56" fmla="*/ 46 w 191"/>
                <a:gd name="T57" fmla="*/ 155 h 155"/>
                <a:gd name="T58" fmla="*/ 41 w 191"/>
                <a:gd name="T59" fmla="*/ 105 h 155"/>
                <a:gd name="T60" fmla="*/ 40 w 191"/>
                <a:gd name="T61" fmla="*/ 104 h 155"/>
                <a:gd name="T62" fmla="*/ 32 w 191"/>
                <a:gd name="T63" fmla="*/ 87 h 155"/>
                <a:gd name="T64" fmla="*/ 5 w 191"/>
                <a:gd name="T65" fmla="*/ 152 h 155"/>
                <a:gd name="T66" fmla="*/ 2 w 191"/>
                <a:gd name="T67" fmla="*/ 66 h 155"/>
                <a:gd name="T68" fmla="*/ 15 w 191"/>
                <a:gd name="T69" fmla="*/ 40 h 155"/>
                <a:gd name="T70" fmla="*/ 1 w 191"/>
                <a:gd name="T71" fmla="*/ 29 h 155"/>
                <a:gd name="T72" fmla="*/ 0 w 191"/>
                <a:gd name="T73" fmla="*/ 28 h 155"/>
                <a:gd name="T74" fmla="*/ 3 w 191"/>
                <a:gd name="T75" fmla="*/ 12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1" h="155">
                  <a:moveTo>
                    <a:pt x="3" y="12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7" y="0"/>
                    <a:pt x="44" y="0"/>
                    <a:pt x="46" y="1"/>
                  </a:cubicBezTo>
                  <a:cubicBezTo>
                    <a:pt x="51" y="2"/>
                    <a:pt x="54" y="4"/>
                    <a:pt x="58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69" y="19"/>
                    <a:pt x="69" y="19"/>
                    <a:pt x="70" y="19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82" y="55"/>
                    <a:pt x="82" y="55"/>
                    <a:pt x="82" y="55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2" y="33"/>
                    <a:pt x="136" y="33"/>
                    <a:pt x="138" y="35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0" y="80"/>
                    <a:pt x="189" y="81"/>
                    <a:pt x="187" y="81"/>
                  </a:cubicBezTo>
                  <a:cubicBezTo>
                    <a:pt x="183" y="81"/>
                    <a:pt x="183" y="81"/>
                    <a:pt x="183" y="81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80" y="81"/>
                    <a:pt x="80" y="81"/>
                    <a:pt x="80" y="81"/>
                  </a:cubicBezTo>
                  <a:cubicBezTo>
                    <a:pt x="79" y="81"/>
                    <a:pt x="78" y="80"/>
                    <a:pt x="77" y="79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5" y="66"/>
                    <a:pt x="65" y="66"/>
                    <a:pt x="65" y="66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53" y="50"/>
                    <a:pt x="59" y="59"/>
                    <a:pt x="57" y="5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54" y="56"/>
                    <a:pt x="51" y="63"/>
                    <a:pt x="49" y="71"/>
                  </a:cubicBezTo>
                  <a:cubicBezTo>
                    <a:pt x="51" y="76"/>
                    <a:pt x="55" y="85"/>
                    <a:pt x="60" y="94"/>
                  </a:cubicBezTo>
                  <a:cubicBezTo>
                    <a:pt x="65" y="120"/>
                    <a:pt x="64" y="137"/>
                    <a:pt x="65" y="154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5" y="94"/>
                    <a:pt x="35" y="94"/>
                    <a:pt x="35" y="94"/>
                  </a:cubicBezTo>
                  <a:cubicBezTo>
                    <a:pt x="32" y="87"/>
                    <a:pt x="32" y="87"/>
                    <a:pt x="32" y="87"/>
                  </a:cubicBezTo>
                  <a:cubicBezTo>
                    <a:pt x="31" y="106"/>
                    <a:pt x="28" y="136"/>
                    <a:pt x="25" y="154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8" y="124"/>
                    <a:pt x="10" y="98"/>
                    <a:pt x="11" y="70"/>
                  </a:cubicBezTo>
                  <a:cubicBezTo>
                    <a:pt x="8" y="69"/>
                    <a:pt x="5" y="67"/>
                    <a:pt x="2" y="66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6" y="57"/>
                    <a:pt x="11" y="49"/>
                    <a:pt x="15" y="4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3" y="8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44" name="Freeform 852"/>
            <p:cNvSpPr>
              <a:spLocks noEditPoints="1"/>
            </p:cNvSpPr>
            <p:nvPr/>
          </p:nvSpPr>
          <p:spPr bwMode="auto">
            <a:xfrm>
              <a:off x="8337762" y="5711908"/>
              <a:ext cx="302516" cy="176739"/>
            </a:xfrm>
            <a:custGeom>
              <a:avLst/>
              <a:gdLst>
                <a:gd name="T0" fmla="*/ 63 w 118"/>
                <a:gd name="T1" fmla="*/ 46 h 69"/>
                <a:gd name="T2" fmla="*/ 118 w 118"/>
                <a:gd name="T3" fmla="*/ 0 h 69"/>
                <a:gd name="T4" fmla="*/ 118 w 118"/>
                <a:gd name="T5" fmla="*/ 63 h 69"/>
                <a:gd name="T6" fmla="*/ 112 w 118"/>
                <a:gd name="T7" fmla="*/ 69 h 69"/>
                <a:gd name="T8" fmla="*/ 5 w 118"/>
                <a:gd name="T9" fmla="*/ 69 h 69"/>
                <a:gd name="T10" fmla="*/ 0 w 118"/>
                <a:gd name="T11" fmla="*/ 63 h 69"/>
                <a:gd name="T12" fmla="*/ 0 w 118"/>
                <a:gd name="T13" fmla="*/ 0 h 69"/>
                <a:gd name="T14" fmla="*/ 55 w 118"/>
                <a:gd name="T15" fmla="*/ 46 h 69"/>
                <a:gd name="T16" fmla="*/ 63 w 118"/>
                <a:gd name="T17" fmla="*/ 46 h 69"/>
                <a:gd name="T18" fmla="*/ 84 w 118"/>
                <a:gd name="T19" fmla="*/ 39 h 69"/>
                <a:gd name="T20" fmla="*/ 110 w 118"/>
                <a:gd name="T21" fmla="*/ 64 h 69"/>
                <a:gd name="T22" fmla="*/ 111 w 118"/>
                <a:gd name="T23" fmla="*/ 64 h 69"/>
                <a:gd name="T24" fmla="*/ 113 w 118"/>
                <a:gd name="T25" fmla="*/ 64 h 69"/>
                <a:gd name="T26" fmla="*/ 113 w 118"/>
                <a:gd name="T27" fmla="*/ 61 h 69"/>
                <a:gd name="T28" fmla="*/ 87 w 118"/>
                <a:gd name="T29" fmla="*/ 36 h 69"/>
                <a:gd name="T30" fmla="*/ 84 w 118"/>
                <a:gd name="T31" fmla="*/ 37 h 69"/>
                <a:gd name="T32" fmla="*/ 84 w 118"/>
                <a:gd name="T33" fmla="*/ 39 h 69"/>
                <a:gd name="T34" fmla="*/ 34 w 118"/>
                <a:gd name="T35" fmla="*/ 37 h 69"/>
                <a:gd name="T36" fmla="*/ 31 w 118"/>
                <a:gd name="T37" fmla="*/ 36 h 69"/>
                <a:gd name="T38" fmla="*/ 5 w 118"/>
                <a:gd name="T39" fmla="*/ 61 h 69"/>
                <a:gd name="T40" fmla="*/ 5 w 118"/>
                <a:gd name="T41" fmla="*/ 64 h 69"/>
                <a:gd name="T42" fmla="*/ 6 w 118"/>
                <a:gd name="T43" fmla="*/ 64 h 69"/>
                <a:gd name="T44" fmla="*/ 8 w 118"/>
                <a:gd name="T45" fmla="*/ 64 h 69"/>
                <a:gd name="T46" fmla="*/ 34 w 118"/>
                <a:gd name="T47" fmla="*/ 39 h 69"/>
                <a:gd name="T48" fmla="*/ 34 w 118"/>
                <a:gd name="T49" fmla="*/ 3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8" h="69">
                  <a:moveTo>
                    <a:pt x="63" y="46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6"/>
                    <a:pt x="116" y="69"/>
                    <a:pt x="112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2" y="69"/>
                    <a:pt x="0" y="66"/>
                    <a:pt x="0" y="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7" y="47"/>
                    <a:pt x="61" y="47"/>
                    <a:pt x="63" y="46"/>
                  </a:cubicBezTo>
                  <a:close/>
                  <a:moveTo>
                    <a:pt x="84" y="39"/>
                  </a:moveTo>
                  <a:cubicBezTo>
                    <a:pt x="110" y="64"/>
                    <a:pt x="110" y="64"/>
                    <a:pt x="110" y="64"/>
                  </a:cubicBezTo>
                  <a:cubicBezTo>
                    <a:pt x="110" y="64"/>
                    <a:pt x="111" y="64"/>
                    <a:pt x="111" y="64"/>
                  </a:cubicBezTo>
                  <a:cubicBezTo>
                    <a:pt x="112" y="64"/>
                    <a:pt x="112" y="64"/>
                    <a:pt x="113" y="64"/>
                  </a:cubicBezTo>
                  <a:cubicBezTo>
                    <a:pt x="113" y="63"/>
                    <a:pt x="113" y="62"/>
                    <a:pt x="113" y="61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6" y="36"/>
                    <a:pt x="85" y="36"/>
                    <a:pt x="84" y="37"/>
                  </a:cubicBezTo>
                  <a:cubicBezTo>
                    <a:pt x="84" y="37"/>
                    <a:pt x="84" y="38"/>
                    <a:pt x="84" y="39"/>
                  </a:cubicBezTo>
                  <a:close/>
                  <a:moveTo>
                    <a:pt x="34" y="37"/>
                  </a:moveTo>
                  <a:cubicBezTo>
                    <a:pt x="33" y="36"/>
                    <a:pt x="32" y="36"/>
                    <a:pt x="31" y="36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4" y="62"/>
                    <a:pt x="4" y="63"/>
                    <a:pt x="5" y="64"/>
                  </a:cubicBezTo>
                  <a:cubicBezTo>
                    <a:pt x="5" y="64"/>
                    <a:pt x="6" y="64"/>
                    <a:pt x="6" y="64"/>
                  </a:cubicBezTo>
                  <a:cubicBezTo>
                    <a:pt x="7" y="64"/>
                    <a:pt x="7" y="64"/>
                    <a:pt x="8" y="6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8"/>
                    <a:pt x="34" y="37"/>
                    <a:pt x="3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45" name="Freeform 853"/>
            <p:cNvSpPr/>
            <p:nvPr/>
          </p:nvSpPr>
          <p:spPr bwMode="auto">
            <a:xfrm>
              <a:off x="8414746" y="5709740"/>
              <a:ext cx="169148" cy="43371"/>
            </a:xfrm>
            <a:custGeom>
              <a:avLst/>
              <a:gdLst>
                <a:gd name="T0" fmla="*/ 4 w 66"/>
                <a:gd name="T1" fmla="*/ 1 h 17"/>
                <a:gd name="T2" fmla="*/ 63 w 66"/>
                <a:gd name="T3" fmla="*/ 11 h 17"/>
                <a:gd name="T4" fmla="*/ 66 w 66"/>
                <a:gd name="T5" fmla="*/ 15 h 17"/>
                <a:gd name="T6" fmla="*/ 62 w 66"/>
                <a:gd name="T7" fmla="*/ 17 h 17"/>
                <a:gd name="T8" fmla="*/ 62 w 66"/>
                <a:gd name="T9" fmla="*/ 17 h 17"/>
                <a:gd name="T10" fmla="*/ 2 w 66"/>
                <a:gd name="T11" fmla="*/ 7 h 17"/>
                <a:gd name="T12" fmla="*/ 0 w 66"/>
                <a:gd name="T13" fmla="*/ 3 h 17"/>
                <a:gd name="T14" fmla="*/ 4 w 66"/>
                <a:gd name="T1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17">
                  <a:moveTo>
                    <a:pt x="4" y="1"/>
                  </a:moveTo>
                  <a:cubicBezTo>
                    <a:pt x="63" y="11"/>
                    <a:pt x="63" y="11"/>
                    <a:pt x="63" y="11"/>
                  </a:cubicBezTo>
                  <a:cubicBezTo>
                    <a:pt x="65" y="11"/>
                    <a:pt x="66" y="13"/>
                    <a:pt x="66" y="15"/>
                  </a:cubicBezTo>
                  <a:cubicBezTo>
                    <a:pt x="65" y="16"/>
                    <a:pt x="64" y="17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2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46" name="Freeform 854"/>
            <p:cNvSpPr/>
            <p:nvPr/>
          </p:nvSpPr>
          <p:spPr bwMode="auto">
            <a:xfrm>
              <a:off x="8407156" y="5743352"/>
              <a:ext cx="135536" cy="35782"/>
            </a:xfrm>
            <a:custGeom>
              <a:avLst/>
              <a:gdLst>
                <a:gd name="T0" fmla="*/ 1 w 53"/>
                <a:gd name="T1" fmla="*/ 3 h 14"/>
                <a:gd name="T2" fmla="*/ 4 w 53"/>
                <a:gd name="T3" fmla="*/ 0 h 14"/>
                <a:gd name="T4" fmla="*/ 50 w 53"/>
                <a:gd name="T5" fmla="*/ 8 h 14"/>
                <a:gd name="T6" fmla="*/ 53 w 53"/>
                <a:gd name="T7" fmla="*/ 12 h 14"/>
                <a:gd name="T8" fmla="*/ 50 w 53"/>
                <a:gd name="T9" fmla="*/ 14 h 14"/>
                <a:gd name="T10" fmla="*/ 49 w 53"/>
                <a:gd name="T11" fmla="*/ 14 h 14"/>
                <a:gd name="T12" fmla="*/ 3 w 53"/>
                <a:gd name="T13" fmla="*/ 7 h 14"/>
                <a:gd name="T14" fmla="*/ 1 w 53"/>
                <a:gd name="T1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14">
                  <a:moveTo>
                    <a:pt x="1" y="3"/>
                  </a:moveTo>
                  <a:cubicBezTo>
                    <a:pt x="1" y="1"/>
                    <a:pt x="2" y="0"/>
                    <a:pt x="4" y="0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2" y="8"/>
                    <a:pt x="53" y="10"/>
                    <a:pt x="53" y="12"/>
                  </a:cubicBezTo>
                  <a:cubicBezTo>
                    <a:pt x="53" y="13"/>
                    <a:pt x="51" y="14"/>
                    <a:pt x="50" y="14"/>
                  </a:cubicBezTo>
                  <a:cubicBezTo>
                    <a:pt x="50" y="14"/>
                    <a:pt x="49" y="14"/>
                    <a:pt x="49" y="1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6"/>
                    <a:pt x="0" y="5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47" name="Freeform 855"/>
            <p:cNvSpPr/>
            <p:nvPr/>
          </p:nvSpPr>
          <p:spPr bwMode="auto">
            <a:xfrm>
              <a:off x="8450527" y="5784555"/>
              <a:ext cx="61805" cy="22770"/>
            </a:xfrm>
            <a:custGeom>
              <a:avLst/>
              <a:gdLst>
                <a:gd name="T0" fmla="*/ 21 w 24"/>
                <a:gd name="T1" fmla="*/ 3 h 9"/>
                <a:gd name="T2" fmla="*/ 24 w 24"/>
                <a:gd name="T3" fmla="*/ 6 h 9"/>
                <a:gd name="T4" fmla="*/ 21 w 24"/>
                <a:gd name="T5" fmla="*/ 9 h 9"/>
                <a:gd name="T6" fmla="*/ 20 w 24"/>
                <a:gd name="T7" fmla="*/ 9 h 9"/>
                <a:gd name="T8" fmla="*/ 3 w 24"/>
                <a:gd name="T9" fmla="*/ 6 h 9"/>
                <a:gd name="T10" fmla="*/ 0 w 24"/>
                <a:gd name="T11" fmla="*/ 3 h 9"/>
                <a:gd name="T12" fmla="*/ 4 w 24"/>
                <a:gd name="T13" fmla="*/ 0 h 9"/>
                <a:gd name="T14" fmla="*/ 21 w 24"/>
                <a:gd name="T1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9">
                  <a:moveTo>
                    <a:pt x="21" y="3"/>
                  </a:moveTo>
                  <a:cubicBezTo>
                    <a:pt x="23" y="3"/>
                    <a:pt x="24" y="5"/>
                    <a:pt x="24" y="6"/>
                  </a:cubicBezTo>
                  <a:cubicBezTo>
                    <a:pt x="24" y="8"/>
                    <a:pt x="22" y="9"/>
                    <a:pt x="21" y="9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lnTo>
                    <a:pt x="2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077200" y="3057525"/>
            <a:ext cx="3120390" cy="436245"/>
            <a:chOff x="7539568" y="1725919"/>
            <a:chExt cx="3302985" cy="6386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同侧圆角矩形 48"/>
            <p:cNvSpPr/>
            <p:nvPr/>
          </p:nvSpPr>
          <p:spPr>
            <a:xfrm rot="16200000" flipH="1">
              <a:off x="7948588" y="1316899"/>
              <a:ext cx="638629" cy="14566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50" name="同侧圆角矩形 49"/>
            <p:cNvSpPr/>
            <p:nvPr/>
          </p:nvSpPr>
          <p:spPr>
            <a:xfrm rot="5400000">
              <a:off x="9232949" y="754944"/>
              <a:ext cx="638629" cy="25805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047990" y="1577975"/>
            <a:ext cx="3074035" cy="436245"/>
            <a:chOff x="7539568" y="1725919"/>
            <a:chExt cx="3302985" cy="6386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2" name="同侧圆角矩形 51"/>
            <p:cNvSpPr/>
            <p:nvPr/>
          </p:nvSpPr>
          <p:spPr>
            <a:xfrm rot="16200000" flipH="1">
              <a:off x="7948588" y="1316899"/>
              <a:ext cx="638629" cy="14566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53" name="同侧圆角矩形 52"/>
            <p:cNvSpPr/>
            <p:nvPr/>
          </p:nvSpPr>
          <p:spPr>
            <a:xfrm rot="5400000">
              <a:off x="9232949" y="754944"/>
              <a:ext cx="638629" cy="25805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077200" y="4391025"/>
            <a:ext cx="3429635" cy="439420"/>
            <a:chOff x="7539568" y="1725919"/>
            <a:chExt cx="3210261" cy="64327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5" name="同侧圆角矩形 54"/>
            <p:cNvSpPr/>
            <p:nvPr/>
          </p:nvSpPr>
          <p:spPr>
            <a:xfrm rot="16200000" flipH="1">
              <a:off x="7534979" y="1730508"/>
              <a:ext cx="638629" cy="62945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56" name="同侧圆角矩形 55"/>
            <p:cNvSpPr/>
            <p:nvPr/>
          </p:nvSpPr>
          <p:spPr>
            <a:xfrm rot="5400000">
              <a:off x="9140225" y="759592"/>
              <a:ext cx="638629" cy="25805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 flipH="1">
            <a:off x="1751965" y="3057525"/>
            <a:ext cx="2632710" cy="459105"/>
            <a:chOff x="7782298" y="1699890"/>
            <a:chExt cx="3060255" cy="67209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同侧圆角矩形 57"/>
            <p:cNvSpPr/>
            <p:nvPr/>
          </p:nvSpPr>
          <p:spPr>
            <a:xfrm rot="16200000" flipH="1">
              <a:off x="7685988" y="1796200"/>
              <a:ext cx="672094" cy="47947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59" name="同侧圆角矩形 58"/>
            <p:cNvSpPr/>
            <p:nvPr/>
          </p:nvSpPr>
          <p:spPr>
            <a:xfrm rot="5400000">
              <a:off x="9232949" y="754944"/>
              <a:ext cx="638629" cy="25805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 flipH="1">
            <a:off x="1963021" y="1592727"/>
            <a:ext cx="2556777" cy="436193"/>
            <a:chOff x="7539568" y="1725919"/>
            <a:chExt cx="3302985" cy="6386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1" name="同侧圆角矩形 60"/>
            <p:cNvSpPr/>
            <p:nvPr/>
          </p:nvSpPr>
          <p:spPr>
            <a:xfrm rot="16200000" flipH="1">
              <a:off x="7948588" y="1316899"/>
              <a:ext cx="638629" cy="14566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62" name="同侧圆角矩形 61"/>
            <p:cNvSpPr/>
            <p:nvPr/>
          </p:nvSpPr>
          <p:spPr>
            <a:xfrm rot="5400000">
              <a:off x="9232949" y="754944"/>
              <a:ext cx="638629" cy="25805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 flipH="1">
            <a:off x="443863" y="4391343"/>
            <a:ext cx="4072573" cy="436245"/>
            <a:chOff x="7539312" y="1726384"/>
            <a:chExt cx="3303243" cy="6386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4" name="同侧圆角矩形 63"/>
            <p:cNvSpPr/>
            <p:nvPr/>
          </p:nvSpPr>
          <p:spPr>
            <a:xfrm rot="16200000" flipH="1">
              <a:off x="7445794" y="1819901"/>
              <a:ext cx="637700" cy="45066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65" name="同侧圆角矩形 64"/>
            <p:cNvSpPr/>
            <p:nvPr/>
          </p:nvSpPr>
          <p:spPr>
            <a:xfrm rot="5400000">
              <a:off x="9085749" y="608207"/>
              <a:ext cx="638629" cy="287498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charset="-122"/>
                <a:ea typeface="微软雅黑" charset="-122"/>
              </a:endParaRPr>
            </a:p>
          </p:txBody>
        </p:sp>
      </p:grpSp>
      <p:cxnSp>
        <p:nvCxnSpPr>
          <p:cNvPr id="66" name="直接箭头连接符 65"/>
          <p:cNvCxnSpPr/>
          <p:nvPr/>
        </p:nvCxnSpPr>
        <p:spPr>
          <a:xfrm>
            <a:off x="7233830" y="3275768"/>
            <a:ext cx="682171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flipH="1">
            <a:off x="4643030" y="3275768"/>
            <a:ext cx="682171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V="1">
            <a:off x="6955790" y="1966312"/>
            <a:ext cx="944563" cy="70703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6955790" y="3850800"/>
            <a:ext cx="944563" cy="70703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 flipH="1" flipV="1">
            <a:off x="4670873" y="1966312"/>
            <a:ext cx="944563" cy="70703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H="1">
            <a:off x="4670873" y="3850800"/>
            <a:ext cx="944563" cy="70703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49"/>
          <p:cNvSpPr txBox="1"/>
          <p:nvPr/>
        </p:nvSpPr>
        <p:spPr bwMode="auto">
          <a:xfrm>
            <a:off x="494665" y="2105660"/>
            <a:ext cx="40373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</a:rPr>
              <a:t>WAF在解密流量时，由于无法深入到应用内部，比如将数据通过Base64加密，甚至只需简单切换字母的大小写就可以绕过WAF的防御。</a:t>
            </a:r>
            <a:endParaRPr lang="zh-CN" alt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3" name="文本框 50"/>
          <p:cNvSpPr txBox="1"/>
          <p:nvPr/>
        </p:nvSpPr>
        <p:spPr bwMode="auto">
          <a:xfrm>
            <a:off x="1915304" y="1618675"/>
            <a:ext cx="2160856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zh-CN" altLang="en-US" b="1" spc="1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可以被轻松绕过</a:t>
            </a:r>
            <a:endParaRPr lang="zh-CN" altLang="en-US" b="1" spc="1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4" name="文本框 53"/>
          <p:cNvSpPr txBox="1"/>
          <p:nvPr/>
        </p:nvSpPr>
        <p:spPr bwMode="auto">
          <a:xfrm>
            <a:off x="443865" y="3605530"/>
            <a:ext cx="396303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</a:rPr>
              <a:t>在设置WAF规则的时候，需要专家针对企业的业务场景进行调整，随着时间的推移、应用的更迭，WAF策略也需要不断调整。</a:t>
            </a:r>
            <a:endParaRPr lang="zh-CN" alt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5" name="文本框 54"/>
          <p:cNvSpPr txBox="1"/>
          <p:nvPr/>
        </p:nvSpPr>
        <p:spPr bwMode="auto">
          <a:xfrm>
            <a:off x="1371600" y="3133725"/>
            <a:ext cx="249237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zh-CN" altLang="en-US" b="1" spc="1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维护成本高</a:t>
            </a:r>
            <a:endParaRPr lang="zh-CN" altLang="en-US" b="1" spc="1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6" name="文本框 56"/>
          <p:cNvSpPr txBox="1"/>
          <p:nvPr/>
        </p:nvSpPr>
        <p:spPr bwMode="auto">
          <a:xfrm>
            <a:off x="443865" y="4984750"/>
            <a:ext cx="419925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</a:rPr>
              <a:t>软件行业发展迅速，容器、IaaS、PaaS、虚拟和弹性环境激增，DevOps 模式进一步地加快了集成、部署和交付的速度，而独立部署的WAF 在灵活性上的欠缺成为致命弱点。</a:t>
            </a:r>
            <a:endParaRPr lang="zh-CN" alt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7" name="文本框 57"/>
          <p:cNvSpPr txBox="1"/>
          <p:nvPr/>
        </p:nvSpPr>
        <p:spPr bwMode="auto">
          <a:xfrm>
            <a:off x="495300" y="4462145"/>
            <a:ext cx="344106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zh-CN" altLang="en-US" b="1" spc="1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无法满足应用运行场景多样化</a:t>
            </a:r>
            <a:endParaRPr lang="zh-CN" altLang="en-US" b="1" spc="1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8" name="文本框 58"/>
          <p:cNvSpPr txBox="1"/>
          <p:nvPr/>
        </p:nvSpPr>
        <p:spPr bwMode="auto">
          <a:xfrm>
            <a:off x="8054975" y="2120265"/>
            <a:ext cx="361442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</a:rPr>
              <a:t>传统防御技术往往无法理解应用程序的上下文环境，无法判断某个请求或操作是否属于正常行为。因此，容易出现误判或无法准确识别高级的攻击技术。</a:t>
            </a:r>
            <a:endParaRPr lang="zh-CN" alt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9" name="文本框 59"/>
          <p:cNvSpPr txBox="1"/>
          <p:nvPr/>
        </p:nvSpPr>
        <p:spPr bwMode="auto">
          <a:xfrm>
            <a:off x="8607425" y="1612265"/>
            <a:ext cx="223964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zh-CN" altLang="en-US" b="1" spc="1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缺乏上下文感知</a:t>
            </a:r>
            <a:endParaRPr lang="zh-CN" altLang="en-US" b="1" spc="1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0" name="文本框 62"/>
          <p:cNvSpPr txBox="1"/>
          <p:nvPr/>
        </p:nvSpPr>
        <p:spPr bwMode="auto">
          <a:xfrm>
            <a:off x="8054975" y="3610610"/>
            <a:ext cx="349694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</a:rPr>
              <a:t>攻击者可以在厂商发布策略更新前就开始利用0day漏洞，而WAF通常在漏洞爆发的数小时后才能完成策略更新。</a:t>
            </a:r>
            <a:endParaRPr lang="zh-CN" alt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1" name="文本框 63"/>
          <p:cNvSpPr txBox="1"/>
          <p:nvPr/>
        </p:nvSpPr>
        <p:spPr bwMode="auto">
          <a:xfrm>
            <a:off x="8636635" y="3091815"/>
            <a:ext cx="25146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zh-CN" altLang="en-US" b="1" spc="1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无法防御</a:t>
            </a:r>
            <a:r>
              <a:rPr lang="en-US" altLang="zh-CN" b="1" spc="1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0day</a:t>
            </a:r>
            <a:r>
              <a:rPr lang="zh-CN" altLang="en-US" b="1" spc="1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漏洞</a:t>
            </a:r>
            <a:endParaRPr lang="zh-CN" altLang="en-US" b="1" spc="1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2" name="文本框 65"/>
          <p:cNvSpPr txBox="1"/>
          <p:nvPr/>
        </p:nvSpPr>
        <p:spPr bwMode="auto">
          <a:xfrm>
            <a:off x="8054975" y="4950460"/>
            <a:ext cx="361442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</a:rPr>
              <a:t>传统防御技术通常只提供有限的日志记录和报告功能，无法实时追踪和分析攻击事件的细节。</a:t>
            </a:r>
            <a:endParaRPr lang="zh-CN" alt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3" name="文本框 66"/>
          <p:cNvSpPr txBox="1"/>
          <p:nvPr/>
        </p:nvSpPr>
        <p:spPr bwMode="auto">
          <a:xfrm>
            <a:off x="8490585" y="4458970"/>
            <a:ext cx="30607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zh-CN" altLang="en-US" b="1" spc="1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无法提供实时可见性</a:t>
            </a:r>
            <a:endParaRPr lang="zh-CN" altLang="en-US" b="1" spc="1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4072859" y="1691967"/>
            <a:ext cx="274866" cy="221450"/>
            <a:chOff x="2702739" y="3017462"/>
            <a:chExt cx="535636" cy="431545"/>
          </a:xfrm>
          <a:solidFill>
            <a:schemeClr val="bg1">
              <a:lumMod val="50000"/>
            </a:schemeClr>
          </a:solidFill>
        </p:grpSpPr>
        <p:sp>
          <p:nvSpPr>
            <p:cNvPr id="85" name="Freeform 45"/>
            <p:cNvSpPr/>
            <p:nvPr/>
          </p:nvSpPr>
          <p:spPr bwMode="auto">
            <a:xfrm>
              <a:off x="2772133" y="3189864"/>
              <a:ext cx="176739" cy="35782"/>
            </a:xfrm>
            <a:custGeom>
              <a:avLst/>
              <a:gdLst>
                <a:gd name="T0" fmla="*/ 63 w 69"/>
                <a:gd name="T1" fmla="*/ 14 h 14"/>
                <a:gd name="T2" fmla="*/ 7 w 69"/>
                <a:gd name="T3" fmla="*/ 14 h 14"/>
                <a:gd name="T4" fmla="*/ 0 w 69"/>
                <a:gd name="T5" fmla="*/ 7 h 14"/>
                <a:gd name="T6" fmla="*/ 7 w 69"/>
                <a:gd name="T7" fmla="*/ 0 h 14"/>
                <a:gd name="T8" fmla="*/ 63 w 69"/>
                <a:gd name="T9" fmla="*/ 0 h 14"/>
                <a:gd name="T10" fmla="*/ 69 w 69"/>
                <a:gd name="T11" fmla="*/ 7 h 14"/>
                <a:gd name="T12" fmla="*/ 63 w 69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4">
                  <a:moveTo>
                    <a:pt x="63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9" y="3"/>
                    <a:pt x="69" y="7"/>
                  </a:cubicBezTo>
                  <a:cubicBezTo>
                    <a:pt x="69" y="11"/>
                    <a:pt x="66" y="14"/>
                    <a:pt x="6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86" name="Freeform 46"/>
            <p:cNvSpPr/>
            <p:nvPr/>
          </p:nvSpPr>
          <p:spPr bwMode="auto">
            <a:xfrm>
              <a:off x="2792734" y="3194201"/>
              <a:ext cx="35782" cy="72647"/>
            </a:xfrm>
            <a:custGeom>
              <a:avLst/>
              <a:gdLst>
                <a:gd name="T0" fmla="*/ 7 w 14"/>
                <a:gd name="T1" fmla="*/ 28 h 28"/>
                <a:gd name="T2" fmla="*/ 0 w 14"/>
                <a:gd name="T3" fmla="*/ 21 h 28"/>
                <a:gd name="T4" fmla="*/ 0 w 14"/>
                <a:gd name="T5" fmla="*/ 7 h 28"/>
                <a:gd name="T6" fmla="*/ 7 w 14"/>
                <a:gd name="T7" fmla="*/ 0 h 28"/>
                <a:gd name="T8" fmla="*/ 14 w 14"/>
                <a:gd name="T9" fmla="*/ 7 h 28"/>
                <a:gd name="T10" fmla="*/ 14 w 14"/>
                <a:gd name="T11" fmla="*/ 21 h 28"/>
                <a:gd name="T12" fmla="*/ 7 w 14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8">
                  <a:moveTo>
                    <a:pt x="7" y="28"/>
                  </a:moveTo>
                  <a:cubicBezTo>
                    <a:pt x="3" y="28"/>
                    <a:pt x="0" y="25"/>
                    <a:pt x="0" y="2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5"/>
                    <a:pt x="11" y="28"/>
                    <a:pt x="7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87" name="Freeform 47"/>
            <p:cNvSpPr/>
            <p:nvPr/>
          </p:nvSpPr>
          <p:spPr bwMode="auto">
            <a:xfrm>
              <a:off x="2836106" y="3194201"/>
              <a:ext cx="33613" cy="72647"/>
            </a:xfrm>
            <a:custGeom>
              <a:avLst/>
              <a:gdLst>
                <a:gd name="T0" fmla="*/ 7 w 13"/>
                <a:gd name="T1" fmla="*/ 28 h 28"/>
                <a:gd name="T2" fmla="*/ 0 w 13"/>
                <a:gd name="T3" fmla="*/ 21 h 28"/>
                <a:gd name="T4" fmla="*/ 0 w 13"/>
                <a:gd name="T5" fmla="*/ 7 h 28"/>
                <a:gd name="T6" fmla="*/ 7 w 13"/>
                <a:gd name="T7" fmla="*/ 0 h 28"/>
                <a:gd name="T8" fmla="*/ 13 w 13"/>
                <a:gd name="T9" fmla="*/ 7 h 28"/>
                <a:gd name="T10" fmla="*/ 13 w 13"/>
                <a:gd name="T11" fmla="*/ 21 h 28"/>
                <a:gd name="T12" fmla="*/ 7 w 13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8">
                  <a:moveTo>
                    <a:pt x="7" y="28"/>
                  </a:moveTo>
                  <a:cubicBezTo>
                    <a:pt x="3" y="28"/>
                    <a:pt x="0" y="25"/>
                    <a:pt x="0" y="2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5"/>
                    <a:pt x="10" y="28"/>
                    <a:pt x="7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88" name="Freeform 48"/>
            <p:cNvSpPr>
              <a:spLocks noEditPoints="1"/>
            </p:cNvSpPr>
            <p:nvPr/>
          </p:nvSpPr>
          <p:spPr bwMode="auto">
            <a:xfrm>
              <a:off x="2920680" y="3133481"/>
              <a:ext cx="101923" cy="148547"/>
            </a:xfrm>
            <a:custGeom>
              <a:avLst/>
              <a:gdLst>
                <a:gd name="T0" fmla="*/ 20 w 40"/>
                <a:gd name="T1" fmla="*/ 58 h 58"/>
                <a:gd name="T2" fmla="*/ 0 w 40"/>
                <a:gd name="T3" fmla="*/ 38 h 58"/>
                <a:gd name="T4" fmla="*/ 0 w 40"/>
                <a:gd name="T5" fmla="*/ 20 h 58"/>
                <a:gd name="T6" fmla="*/ 20 w 40"/>
                <a:gd name="T7" fmla="*/ 0 h 58"/>
                <a:gd name="T8" fmla="*/ 40 w 40"/>
                <a:gd name="T9" fmla="*/ 20 h 58"/>
                <a:gd name="T10" fmla="*/ 40 w 40"/>
                <a:gd name="T11" fmla="*/ 38 h 58"/>
                <a:gd name="T12" fmla="*/ 20 w 40"/>
                <a:gd name="T13" fmla="*/ 58 h 58"/>
                <a:gd name="T14" fmla="*/ 20 w 40"/>
                <a:gd name="T15" fmla="*/ 13 h 58"/>
                <a:gd name="T16" fmla="*/ 14 w 40"/>
                <a:gd name="T17" fmla="*/ 20 h 58"/>
                <a:gd name="T18" fmla="*/ 14 w 40"/>
                <a:gd name="T19" fmla="*/ 38 h 58"/>
                <a:gd name="T20" fmla="*/ 20 w 40"/>
                <a:gd name="T21" fmla="*/ 45 h 58"/>
                <a:gd name="T22" fmla="*/ 27 w 40"/>
                <a:gd name="T23" fmla="*/ 38 h 58"/>
                <a:gd name="T24" fmla="*/ 27 w 40"/>
                <a:gd name="T25" fmla="*/ 20 h 58"/>
                <a:gd name="T26" fmla="*/ 20 w 40"/>
                <a:gd name="T2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58">
                  <a:moveTo>
                    <a:pt x="20" y="58"/>
                  </a:moveTo>
                  <a:cubicBezTo>
                    <a:pt x="9" y="58"/>
                    <a:pt x="0" y="49"/>
                    <a:pt x="0" y="3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49"/>
                    <a:pt x="31" y="58"/>
                    <a:pt x="20" y="58"/>
                  </a:cubicBezTo>
                  <a:close/>
                  <a:moveTo>
                    <a:pt x="20" y="13"/>
                  </a:moveTo>
                  <a:cubicBezTo>
                    <a:pt x="17" y="13"/>
                    <a:pt x="14" y="16"/>
                    <a:pt x="14" y="20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42"/>
                    <a:pt x="17" y="45"/>
                    <a:pt x="20" y="45"/>
                  </a:cubicBezTo>
                  <a:cubicBezTo>
                    <a:pt x="24" y="45"/>
                    <a:pt x="27" y="42"/>
                    <a:pt x="27" y="3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16"/>
                    <a:pt x="24" y="13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89" name="Freeform 49"/>
            <p:cNvSpPr>
              <a:spLocks noEditPoints="1"/>
            </p:cNvSpPr>
            <p:nvPr/>
          </p:nvSpPr>
          <p:spPr bwMode="auto">
            <a:xfrm>
              <a:off x="2702739" y="3017462"/>
              <a:ext cx="535636" cy="431545"/>
            </a:xfrm>
            <a:custGeom>
              <a:avLst/>
              <a:gdLst>
                <a:gd name="T0" fmla="*/ 200 w 209"/>
                <a:gd name="T1" fmla="*/ 140 h 168"/>
                <a:gd name="T2" fmla="*/ 159 w 209"/>
                <a:gd name="T3" fmla="*/ 114 h 168"/>
                <a:gd name="T4" fmla="*/ 148 w 209"/>
                <a:gd name="T5" fmla="*/ 112 h 168"/>
                <a:gd name="T6" fmla="*/ 144 w 209"/>
                <a:gd name="T7" fmla="*/ 113 h 168"/>
                <a:gd name="T8" fmla="*/ 137 w 209"/>
                <a:gd name="T9" fmla="*/ 109 h 168"/>
                <a:gd name="T10" fmla="*/ 144 w 209"/>
                <a:gd name="T11" fmla="*/ 60 h 168"/>
                <a:gd name="T12" fmla="*/ 60 w 209"/>
                <a:gd name="T13" fmla="*/ 9 h 168"/>
                <a:gd name="T14" fmla="*/ 9 w 209"/>
                <a:gd name="T15" fmla="*/ 92 h 168"/>
                <a:gd name="T16" fmla="*/ 93 w 209"/>
                <a:gd name="T17" fmla="*/ 143 h 168"/>
                <a:gd name="T18" fmla="*/ 129 w 209"/>
                <a:gd name="T19" fmla="*/ 121 h 168"/>
                <a:gd name="T20" fmla="*/ 136 w 209"/>
                <a:gd name="T21" fmla="*/ 125 h 168"/>
                <a:gd name="T22" fmla="*/ 143 w 209"/>
                <a:gd name="T23" fmla="*/ 139 h 168"/>
                <a:gd name="T24" fmla="*/ 183 w 209"/>
                <a:gd name="T25" fmla="*/ 165 h 168"/>
                <a:gd name="T26" fmla="*/ 195 w 209"/>
                <a:gd name="T27" fmla="*/ 167 h 168"/>
                <a:gd name="T28" fmla="*/ 204 w 209"/>
                <a:gd name="T29" fmla="*/ 161 h 168"/>
                <a:gd name="T30" fmla="*/ 200 w 209"/>
                <a:gd name="T31" fmla="*/ 140 h 168"/>
                <a:gd name="T32" fmla="*/ 90 w 209"/>
                <a:gd name="T33" fmla="*/ 131 h 168"/>
                <a:gd name="T34" fmla="*/ 22 w 209"/>
                <a:gd name="T35" fmla="*/ 89 h 168"/>
                <a:gd name="T36" fmla="*/ 63 w 209"/>
                <a:gd name="T37" fmla="*/ 21 h 168"/>
                <a:gd name="T38" fmla="*/ 131 w 209"/>
                <a:gd name="T39" fmla="*/ 63 h 168"/>
                <a:gd name="T40" fmla="*/ 90 w 209"/>
                <a:gd name="T41" fmla="*/ 13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9" h="168">
                  <a:moveTo>
                    <a:pt x="200" y="140"/>
                  </a:moveTo>
                  <a:cubicBezTo>
                    <a:pt x="159" y="114"/>
                    <a:pt x="159" y="114"/>
                    <a:pt x="159" y="114"/>
                  </a:cubicBezTo>
                  <a:cubicBezTo>
                    <a:pt x="156" y="111"/>
                    <a:pt x="152" y="111"/>
                    <a:pt x="148" y="112"/>
                  </a:cubicBezTo>
                  <a:cubicBezTo>
                    <a:pt x="146" y="112"/>
                    <a:pt x="145" y="113"/>
                    <a:pt x="144" y="113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45" y="94"/>
                    <a:pt x="148" y="77"/>
                    <a:pt x="144" y="60"/>
                  </a:cubicBezTo>
                  <a:cubicBezTo>
                    <a:pt x="135" y="22"/>
                    <a:pt x="97" y="0"/>
                    <a:pt x="60" y="9"/>
                  </a:cubicBezTo>
                  <a:cubicBezTo>
                    <a:pt x="23" y="18"/>
                    <a:pt x="0" y="55"/>
                    <a:pt x="9" y="92"/>
                  </a:cubicBezTo>
                  <a:cubicBezTo>
                    <a:pt x="18" y="129"/>
                    <a:pt x="56" y="152"/>
                    <a:pt x="93" y="143"/>
                  </a:cubicBezTo>
                  <a:cubicBezTo>
                    <a:pt x="108" y="140"/>
                    <a:pt x="120" y="132"/>
                    <a:pt x="129" y="121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31"/>
                    <a:pt x="138" y="136"/>
                    <a:pt x="143" y="139"/>
                  </a:cubicBezTo>
                  <a:cubicBezTo>
                    <a:pt x="183" y="165"/>
                    <a:pt x="183" y="165"/>
                    <a:pt x="183" y="165"/>
                  </a:cubicBezTo>
                  <a:cubicBezTo>
                    <a:pt x="187" y="168"/>
                    <a:pt x="191" y="168"/>
                    <a:pt x="195" y="167"/>
                  </a:cubicBezTo>
                  <a:cubicBezTo>
                    <a:pt x="199" y="166"/>
                    <a:pt x="202" y="164"/>
                    <a:pt x="204" y="161"/>
                  </a:cubicBezTo>
                  <a:cubicBezTo>
                    <a:pt x="209" y="154"/>
                    <a:pt x="207" y="144"/>
                    <a:pt x="200" y="140"/>
                  </a:cubicBezTo>
                  <a:close/>
                  <a:moveTo>
                    <a:pt x="90" y="131"/>
                  </a:moveTo>
                  <a:cubicBezTo>
                    <a:pt x="60" y="138"/>
                    <a:pt x="29" y="120"/>
                    <a:pt x="22" y="89"/>
                  </a:cubicBezTo>
                  <a:cubicBezTo>
                    <a:pt x="14" y="59"/>
                    <a:pt x="33" y="28"/>
                    <a:pt x="63" y="21"/>
                  </a:cubicBezTo>
                  <a:cubicBezTo>
                    <a:pt x="94" y="14"/>
                    <a:pt x="124" y="32"/>
                    <a:pt x="131" y="63"/>
                  </a:cubicBezTo>
                  <a:cubicBezTo>
                    <a:pt x="139" y="93"/>
                    <a:pt x="120" y="123"/>
                    <a:pt x="90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8220557" y="1688212"/>
            <a:ext cx="277649" cy="199750"/>
            <a:chOff x="3820635" y="3071676"/>
            <a:chExt cx="541058" cy="389258"/>
          </a:xfrm>
          <a:solidFill>
            <a:schemeClr val="bg1">
              <a:lumMod val="50000"/>
            </a:schemeClr>
          </a:solidFill>
        </p:grpSpPr>
        <p:sp>
          <p:nvSpPr>
            <p:cNvPr id="91" name="Freeform 226"/>
            <p:cNvSpPr>
              <a:spLocks noEditPoints="1"/>
            </p:cNvSpPr>
            <p:nvPr/>
          </p:nvSpPr>
          <p:spPr bwMode="auto">
            <a:xfrm>
              <a:off x="3820635" y="3071676"/>
              <a:ext cx="438051" cy="389258"/>
            </a:xfrm>
            <a:custGeom>
              <a:avLst/>
              <a:gdLst>
                <a:gd name="T0" fmla="*/ 166 w 171"/>
                <a:gd name="T1" fmla="*/ 0 h 152"/>
                <a:gd name="T2" fmla="*/ 6 w 171"/>
                <a:gd name="T3" fmla="*/ 0 h 152"/>
                <a:gd name="T4" fmla="*/ 0 w 171"/>
                <a:gd name="T5" fmla="*/ 6 h 152"/>
                <a:gd name="T6" fmla="*/ 0 w 171"/>
                <a:gd name="T7" fmla="*/ 147 h 152"/>
                <a:gd name="T8" fmla="*/ 6 w 171"/>
                <a:gd name="T9" fmla="*/ 152 h 152"/>
                <a:gd name="T10" fmla="*/ 166 w 171"/>
                <a:gd name="T11" fmla="*/ 152 h 152"/>
                <a:gd name="T12" fmla="*/ 171 w 171"/>
                <a:gd name="T13" fmla="*/ 147 h 152"/>
                <a:gd name="T14" fmla="*/ 171 w 171"/>
                <a:gd name="T15" fmla="*/ 6 h 152"/>
                <a:gd name="T16" fmla="*/ 166 w 171"/>
                <a:gd name="T17" fmla="*/ 0 h 152"/>
                <a:gd name="T18" fmla="*/ 132 w 171"/>
                <a:gd name="T19" fmla="*/ 12 h 152"/>
                <a:gd name="T20" fmla="*/ 139 w 171"/>
                <a:gd name="T21" fmla="*/ 19 h 152"/>
                <a:gd name="T22" fmla="*/ 132 w 171"/>
                <a:gd name="T23" fmla="*/ 26 h 152"/>
                <a:gd name="T24" fmla="*/ 124 w 171"/>
                <a:gd name="T25" fmla="*/ 19 h 152"/>
                <a:gd name="T26" fmla="*/ 132 w 171"/>
                <a:gd name="T27" fmla="*/ 12 h 152"/>
                <a:gd name="T28" fmla="*/ 110 w 171"/>
                <a:gd name="T29" fmla="*/ 12 h 152"/>
                <a:gd name="T30" fmla="*/ 118 w 171"/>
                <a:gd name="T31" fmla="*/ 19 h 152"/>
                <a:gd name="T32" fmla="*/ 110 w 171"/>
                <a:gd name="T33" fmla="*/ 26 h 152"/>
                <a:gd name="T34" fmla="*/ 103 w 171"/>
                <a:gd name="T35" fmla="*/ 19 h 152"/>
                <a:gd name="T36" fmla="*/ 110 w 171"/>
                <a:gd name="T37" fmla="*/ 12 h 152"/>
                <a:gd name="T38" fmla="*/ 160 w 171"/>
                <a:gd name="T39" fmla="*/ 141 h 152"/>
                <a:gd name="T40" fmla="*/ 11 w 171"/>
                <a:gd name="T41" fmla="*/ 141 h 152"/>
                <a:gd name="T42" fmla="*/ 11 w 171"/>
                <a:gd name="T43" fmla="*/ 38 h 152"/>
                <a:gd name="T44" fmla="*/ 160 w 171"/>
                <a:gd name="T45" fmla="*/ 38 h 152"/>
                <a:gd name="T46" fmla="*/ 160 w 171"/>
                <a:gd name="T47" fmla="*/ 141 h 152"/>
                <a:gd name="T48" fmla="*/ 153 w 171"/>
                <a:gd name="T49" fmla="*/ 26 h 152"/>
                <a:gd name="T50" fmla="*/ 146 w 171"/>
                <a:gd name="T51" fmla="*/ 19 h 152"/>
                <a:gd name="T52" fmla="*/ 153 w 171"/>
                <a:gd name="T53" fmla="*/ 12 h 152"/>
                <a:gd name="T54" fmla="*/ 160 w 171"/>
                <a:gd name="T55" fmla="*/ 19 h 152"/>
                <a:gd name="T56" fmla="*/ 153 w 171"/>
                <a:gd name="T57" fmla="*/ 2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1" h="152">
                  <a:moveTo>
                    <a:pt x="16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0"/>
                    <a:pt x="3" y="152"/>
                    <a:pt x="6" y="152"/>
                  </a:cubicBezTo>
                  <a:cubicBezTo>
                    <a:pt x="166" y="152"/>
                    <a:pt x="166" y="152"/>
                    <a:pt x="166" y="152"/>
                  </a:cubicBezTo>
                  <a:cubicBezTo>
                    <a:pt x="169" y="152"/>
                    <a:pt x="171" y="150"/>
                    <a:pt x="171" y="147"/>
                  </a:cubicBezTo>
                  <a:cubicBezTo>
                    <a:pt x="171" y="6"/>
                    <a:pt x="171" y="6"/>
                    <a:pt x="171" y="6"/>
                  </a:cubicBezTo>
                  <a:cubicBezTo>
                    <a:pt x="171" y="3"/>
                    <a:pt x="169" y="0"/>
                    <a:pt x="166" y="0"/>
                  </a:cubicBezTo>
                  <a:close/>
                  <a:moveTo>
                    <a:pt x="132" y="12"/>
                  </a:moveTo>
                  <a:cubicBezTo>
                    <a:pt x="136" y="12"/>
                    <a:pt x="139" y="15"/>
                    <a:pt x="139" y="19"/>
                  </a:cubicBezTo>
                  <a:cubicBezTo>
                    <a:pt x="139" y="23"/>
                    <a:pt x="136" y="26"/>
                    <a:pt x="132" y="26"/>
                  </a:cubicBezTo>
                  <a:cubicBezTo>
                    <a:pt x="128" y="26"/>
                    <a:pt x="124" y="23"/>
                    <a:pt x="124" y="19"/>
                  </a:cubicBezTo>
                  <a:cubicBezTo>
                    <a:pt x="124" y="15"/>
                    <a:pt x="128" y="12"/>
                    <a:pt x="132" y="12"/>
                  </a:cubicBezTo>
                  <a:close/>
                  <a:moveTo>
                    <a:pt x="110" y="12"/>
                  </a:moveTo>
                  <a:cubicBezTo>
                    <a:pt x="114" y="12"/>
                    <a:pt x="118" y="15"/>
                    <a:pt x="118" y="19"/>
                  </a:cubicBezTo>
                  <a:cubicBezTo>
                    <a:pt x="118" y="23"/>
                    <a:pt x="114" y="26"/>
                    <a:pt x="110" y="26"/>
                  </a:cubicBezTo>
                  <a:cubicBezTo>
                    <a:pt x="106" y="26"/>
                    <a:pt x="103" y="23"/>
                    <a:pt x="103" y="19"/>
                  </a:cubicBezTo>
                  <a:cubicBezTo>
                    <a:pt x="103" y="15"/>
                    <a:pt x="106" y="12"/>
                    <a:pt x="110" y="12"/>
                  </a:cubicBezTo>
                  <a:close/>
                  <a:moveTo>
                    <a:pt x="160" y="141"/>
                  </a:moveTo>
                  <a:cubicBezTo>
                    <a:pt x="11" y="141"/>
                    <a:pt x="11" y="141"/>
                    <a:pt x="11" y="1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60" y="38"/>
                    <a:pt x="160" y="38"/>
                    <a:pt x="160" y="38"/>
                  </a:cubicBezTo>
                  <a:lnTo>
                    <a:pt x="160" y="141"/>
                  </a:lnTo>
                  <a:close/>
                  <a:moveTo>
                    <a:pt x="153" y="26"/>
                  </a:moveTo>
                  <a:cubicBezTo>
                    <a:pt x="149" y="26"/>
                    <a:pt x="146" y="23"/>
                    <a:pt x="146" y="19"/>
                  </a:cubicBezTo>
                  <a:cubicBezTo>
                    <a:pt x="146" y="15"/>
                    <a:pt x="149" y="12"/>
                    <a:pt x="153" y="12"/>
                  </a:cubicBezTo>
                  <a:cubicBezTo>
                    <a:pt x="157" y="12"/>
                    <a:pt x="160" y="15"/>
                    <a:pt x="160" y="19"/>
                  </a:cubicBezTo>
                  <a:cubicBezTo>
                    <a:pt x="160" y="23"/>
                    <a:pt x="157" y="26"/>
                    <a:pt x="15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92" name="Freeform 227"/>
            <p:cNvSpPr/>
            <p:nvPr/>
          </p:nvSpPr>
          <p:spPr bwMode="auto">
            <a:xfrm>
              <a:off x="4117729" y="3336242"/>
              <a:ext cx="41203" cy="40119"/>
            </a:xfrm>
            <a:custGeom>
              <a:avLst/>
              <a:gdLst>
                <a:gd name="T0" fmla="*/ 12 w 38"/>
                <a:gd name="T1" fmla="*/ 0 h 37"/>
                <a:gd name="T2" fmla="*/ 12 w 38"/>
                <a:gd name="T3" fmla="*/ 2 h 37"/>
                <a:gd name="T4" fmla="*/ 0 w 38"/>
                <a:gd name="T5" fmla="*/ 37 h 37"/>
                <a:gd name="T6" fmla="*/ 36 w 38"/>
                <a:gd name="T7" fmla="*/ 28 h 37"/>
                <a:gd name="T8" fmla="*/ 38 w 38"/>
                <a:gd name="T9" fmla="*/ 26 h 37"/>
                <a:gd name="T10" fmla="*/ 12 w 38"/>
                <a:gd name="T1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7">
                  <a:moveTo>
                    <a:pt x="12" y="0"/>
                  </a:moveTo>
                  <a:lnTo>
                    <a:pt x="12" y="2"/>
                  </a:lnTo>
                  <a:lnTo>
                    <a:pt x="0" y="37"/>
                  </a:lnTo>
                  <a:lnTo>
                    <a:pt x="36" y="28"/>
                  </a:lnTo>
                  <a:lnTo>
                    <a:pt x="38" y="26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93" name="Freeform 228"/>
            <p:cNvSpPr/>
            <p:nvPr/>
          </p:nvSpPr>
          <p:spPr bwMode="auto">
            <a:xfrm>
              <a:off x="4281456" y="3135649"/>
              <a:ext cx="80237" cy="76984"/>
            </a:xfrm>
            <a:custGeom>
              <a:avLst/>
              <a:gdLst>
                <a:gd name="T0" fmla="*/ 23 w 31"/>
                <a:gd name="T1" fmla="*/ 30 h 30"/>
                <a:gd name="T2" fmla="*/ 29 w 31"/>
                <a:gd name="T3" fmla="*/ 24 h 30"/>
                <a:gd name="T4" fmla="*/ 29 w 31"/>
                <a:gd name="T5" fmla="*/ 17 h 30"/>
                <a:gd name="T6" fmla="*/ 13 w 31"/>
                <a:gd name="T7" fmla="*/ 2 h 30"/>
                <a:gd name="T8" fmla="*/ 6 w 31"/>
                <a:gd name="T9" fmla="*/ 2 h 30"/>
                <a:gd name="T10" fmla="*/ 0 w 31"/>
                <a:gd name="T11" fmla="*/ 8 h 30"/>
                <a:gd name="T12" fmla="*/ 23 w 31"/>
                <a:gd name="T1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0">
                  <a:moveTo>
                    <a:pt x="23" y="30"/>
                  </a:moveTo>
                  <a:cubicBezTo>
                    <a:pt x="29" y="24"/>
                    <a:pt x="29" y="24"/>
                    <a:pt x="29" y="24"/>
                  </a:cubicBezTo>
                  <a:cubicBezTo>
                    <a:pt x="31" y="22"/>
                    <a:pt x="31" y="19"/>
                    <a:pt x="29" y="17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0"/>
                    <a:pt x="8" y="0"/>
                    <a:pt x="6" y="2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3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94" name="Freeform 229"/>
            <p:cNvSpPr/>
            <p:nvPr/>
          </p:nvSpPr>
          <p:spPr bwMode="auto">
            <a:xfrm>
              <a:off x="4151342" y="3161672"/>
              <a:ext cx="182160" cy="184328"/>
            </a:xfrm>
            <a:custGeom>
              <a:avLst/>
              <a:gdLst>
                <a:gd name="T0" fmla="*/ 49 w 71"/>
                <a:gd name="T1" fmla="*/ 0 h 72"/>
                <a:gd name="T2" fmla="*/ 48 w 71"/>
                <a:gd name="T3" fmla="*/ 1 h 72"/>
                <a:gd name="T4" fmla="*/ 2 w 71"/>
                <a:gd name="T5" fmla="*/ 47 h 72"/>
                <a:gd name="T6" fmla="*/ 2 w 71"/>
                <a:gd name="T7" fmla="*/ 55 h 72"/>
                <a:gd name="T8" fmla="*/ 2 w 71"/>
                <a:gd name="T9" fmla="*/ 55 h 72"/>
                <a:gd name="T10" fmla="*/ 8 w 71"/>
                <a:gd name="T11" fmla="*/ 57 h 72"/>
                <a:gd name="T12" fmla="*/ 9 w 71"/>
                <a:gd name="T13" fmla="*/ 62 h 72"/>
                <a:gd name="T14" fmla="*/ 9 w 71"/>
                <a:gd name="T15" fmla="*/ 62 h 72"/>
                <a:gd name="T16" fmla="*/ 15 w 71"/>
                <a:gd name="T17" fmla="*/ 64 h 72"/>
                <a:gd name="T18" fmla="*/ 16 w 71"/>
                <a:gd name="T19" fmla="*/ 69 h 72"/>
                <a:gd name="T20" fmla="*/ 17 w 71"/>
                <a:gd name="T21" fmla="*/ 70 h 72"/>
                <a:gd name="T22" fmla="*/ 24 w 71"/>
                <a:gd name="T23" fmla="*/ 70 h 72"/>
                <a:gd name="T24" fmla="*/ 71 w 71"/>
                <a:gd name="T25" fmla="*/ 23 h 72"/>
                <a:gd name="T26" fmla="*/ 71 w 71"/>
                <a:gd name="T27" fmla="*/ 23 h 72"/>
                <a:gd name="T28" fmla="*/ 49 w 71"/>
                <a:gd name="T2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72">
                  <a:moveTo>
                    <a:pt x="49" y="0"/>
                  </a:moveTo>
                  <a:cubicBezTo>
                    <a:pt x="49" y="0"/>
                    <a:pt x="48" y="0"/>
                    <a:pt x="48" y="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9"/>
                    <a:pt x="0" y="53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7"/>
                    <a:pt x="6" y="57"/>
                    <a:pt x="8" y="57"/>
                  </a:cubicBezTo>
                  <a:cubicBezTo>
                    <a:pt x="7" y="58"/>
                    <a:pt x="7" y="60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1" y="64"/>
                    <a:pt x="13" y="64"/>
                    <a:pt x="15" y="64"/>
                  </a:cubicBezTo>
                  <a:cubicBezTo>
                    <a:pt x="14" y="66"/>
                    <a:pt x="15" y="68"/>
                    <a:pt x="16" y="69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9" y="72"/>
                    <a:pt x="22" y="72"/>
                    <a:pt x="24" y="70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3"/>
                    <a:pt x="71" y="23"/>
                    <a:pt x="71" y="23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95" name="Rectangle 230"/>
            <p:cNvSpPr>
              <a:spLocks noChangeArrowheads="1"/>
            </p:cNvSpPr>
            <p:nvPr/>
          </p:nvSpPr>
          <p:spPr bwMode="auto">
            <a:xfrm>
              <a:off x="3879187" y="3222392"/>
              <a:ext cx="140957" cy="162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96" name="Rectangle 231"/>
            <p:cNvSpPr>
              <a:spLocks noChangeArrowheads="1"/>
            </p:cNvSpPr>
            <p:nvPr/>
          </p:nvSpPr>
          <p:spPr bwMode="auto">
            <a:xfrm>
              <a:off x="3879187" y="3269016"/>
              <a:ext cx="225531" cy="151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97" name="Rectangle 232"/>
            <p:cNvSpPr>
              <a:spLocks noChangeArrowheads="1"/>
            </p:cNvSpPr>
            <p:nvPr/>
          </p:nvSpPr>
          <p:spPr bwMode="auto">
            <a:xfrm>
              <a:off x="3879187" y="3315640"/>
              <a:ext cx="225531" cy="151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98" name="Rectangle 233"/>
            <p:cNvSpPr>
              <a:spLocks noChangeArrowheads="1"/>
            </p:cNvSpPr>
            <p:nvPr/>
          </p:nvSpPr>
          <p:spPr bwMode="auto">
            <a:xfrm>
              <a:off x="3879187" y="3361180"/>
              <a:ext cx="225531" cy="151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</p:grpSp>
      <p:sp>
        <p:nvSpPr>
          <p:cNvPr id="100" name="Freeform 250"/>
          <p:cNvSpPr/>
          <p:nvPr/>
        </p:nvSpPr>
        <p:spPr bwMode="auto">
          <a:xfrm>
            <a:off x="4032885" y="3246120"/>
            <a:ext cx="240030" cy="167005"/>
          </a:xfrm>
          <a:custGeom>
            <a:avLst/>
            <a:gdLst>
              <a:gd name="T0" fmla="*/ 102 w 183"/>
              <a:gd name="T1" fmla="*/ 127 h 127"/>
              <a:gd name="T2" fmla="*/ 65 w 183"/>
              <a:gd name="T3" fmla="*/ 119 h 127"/>
              <a:gd name="T4" fmla="*/ 20 w 183"/>
              <a:gd name="T5" fmla="*/ 0 h 127"/>
              <a:gd name="T6" fmla="*/ 50 w 183"/>
              <a:gd name="T7" fmla="*/ 14 h 127"/>
              <a:gd name="T8" fmla="*/ 78 w 183"/>
              <a:gd name="T9" fmla="*/ 89 h 127"/>
              <a:gd name="T10" fmla="*/ 154 w 183"/>
              <a:gd name="T11" fmla="*/ 60 h 127"/>
              <a:gd name="T12" fmla="*/ 183 w 183"/>
              <a:gd name="T13" fmla="*/ 74 h 127"/>
              <a:gd name="T14" fmla="*/ 134 w 183"/>
              <a:gd name="T15" fmla="*/ 121 h 127"/>
              <a:gd name="T16" fmla="*/ 102 w 183"/>
              <a:gd name="T17" fmla="*/ 12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3" h="127">
                <a:moveTo>
                  <a:pt x="102" y="127"/>
                </a:moveTo>
                <a:cubicBezTo>
                  <a:pt x="89" y="127"/>
                  <a:pt x="77" y="124"/>
                  <a:pt x="65" y="119"/>
                </a:cubicBezTo>
                <a:cubicBezTo>
                  <a:pt x="20" y="98"/>
                  <a:pt x="0" y="45"/>
                  <a:pt x="20" y="0"/>
                </a:cubicBezTo>
                <a:cubicBezTo>
                  <a:pt x="50" y="14"/>
                  <a:pt x="50" y="14"/>
                  <a:pt x="50" y="14"/>
                </a:cubicBezTo>
                <a:cubicBezTo>
                  <a:pt x="37" y="42"/>
                  <a:pt x="50" y="76"/>
                  <a:pt x="78" y="89"/>
                </a:cubicBezTo>
                <a:cubicBezTo>
                  <a:pt x="107" y="102"/>
                  <a:pt x="141" y="89"/>
                  <a:pt x="154" y="60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74" y="96"/>
                  <a:pt x="156" y="112"/>
                  <a:pt x="134" y="121"/>
                </a:cubicBezTo>
                <a:cubicBezTo>
                  <a:pt x="123" y="125"/>
                  <a:pt x="112" y="127"/>
                  <a:pt x="102" y="12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1" name="Freeform 251"/>
          <p:cNvSpPr/>
          <p:nvPr/>
        </p:nvSpPr>
        <p:spPr bwMode="auto">
          <a:xfrm>
            <a:off x="4064000" y="3177540"/>
            <a:ext cx="92075" cy="76200"/>
          </a:xfrm>
          <a:custGeom>
            <a:avLst/>
            <a:gdLst>
              <a:gd name="T0" fmla="*/ 70 w 70"/>
              <a:gd name="T1" fmla="*/ 0 h 58"/>
              <a:gd name="T2" fmla="*/ 8 w 70"/>
              <a:gd name="T3" fmla="*/ 33 h 58"/>
              <a:gd name="T4" fmla="*/ 0 w 70"/>
              <a:gd name="T5" fmla="*/ 45 h 58"/>
              <a:gd name="T6" fmla="*/ 30 w 70"/>
              <a:gd name="T7" fmla="*/ 58 h 58"/>
              <a:gd name="T8" fmla="*/ 33 w 70"/>
              <a:gd name="T9" fmla="*/ 53 h 58"/>
              <a:gd name="T10" fmla="*/ 70 w 70"/>
              <a:gd name="T11" fmla="*/ 33 h 58"/>
              <a:gd name="T12" fmla="*/ 70 w 70"/>
              <a:gd name="T13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" h="58">
                <a:moveTo>
                  <a:pt x="70" y="0"/>
                </a:moveTo>
                <a:cubicBezTo>
                  <a:pt x="45" y="2"/>
                  <a:pt x="23" y="14"/>
                  <a:pt x="8" y="33"/>
                </a:cubicBezTo>
                <a:cubicBezTo>
                  <a:pt x="5" y="37"/>
                  <a:pt x="2" y="41"/>
                  <a:pt x="0" y="45"/>
                </a:cubicBezTo>
                <a:cubicBezTo>
                  <a:pt x="30" y="58"/>
                  <a:pt x="30" y="58"/>
                  <a:pt x="30" y="58"/>
                </a:cubicBezTo>
                <a:cubicBezTo>
                  <a:pt x="31" y="57"/>
                  <a:pt x="32" y="55"/>
                  <a:pt x="33" y="53"/>
                </a:cubicBezTo>
                <a:cubicBezTo>
                  <a:pt x="42" y="42"/>
                  <a:pt x="55" y="35"/>
                  <a:pt x="70" y="33"/>
                </a:cubicBezTo>
                <a:lnTo>
                  <a:pt x="7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2" name="Freeform 252"/>
          <p:cNvSpPr/>
          <p:nvPr/>
        </p:nvSpPr>
        <p:spPr bwMode="auto">
          <a:xfrm>
            <a:off x="4239260" y="3305175"/>
            <a:ext cx="44450" cy="27305"/>
          </a:xfrm>
          <a:custGeom>
            <a:avLst/>
            <a:gdLst>
              <a:gd name="T0" fmla="*/ 1 w 34"/>
              <a:gd name="T1" fmla="*/ 0 h 21"/>
              <a:gd name="T2" fmla="*/ 0 w 34"/>
              <a:gd name="T3" fmla="*/ 8 h 21"/>
              <a:gd name="T4" fmla="*/ 29 w 34"/>
              <a:gd name="T5" fmla="*/ 21 h 21"/>
              <a:gd name="T6" fmla="*/ 34 w 34"/>
              <a:gd name="T7" fmla="*/ 0 h 21"/>
              <a:gd name="T8" fmla="*/ 1 w 34"/>
              <a:gd name="T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21">
                <a:moveTo>
                  <a:pt x="1" y="0"/>
                </a:moveTo>
                <a:cubicBezTo>
                  <a:pt x="1" y="3"/>
                  <a:pt x="0" y="5"/>
                  <a:pt x="0" y="8"/>
                </a:cubicBezTo>
                <a:cubicBezTo>
                  <a:pt x="29" y="21"/>
                  <a:pt x="29" y="21"/>
                  <a:pt x="29" y="21"/>
                </a:cubicBezTo>
                <a:cubicBezTo>
                  <a:pt x="32" y="14"/>
                  <a:pt x="33" y="7"/>
                  <a:pt x="34" y="0"/>
                </a:cubicBezTo>
                <a:lnTo>
                  <a:pt x="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3" name="Freeform 253"/>
          <p:cNvSpPr/>
          <p:nvPr/>
        </p:nvSpPr>
        <p:spPr bwMode="auto">
          <a:xfrm>
            <a:off x="4166870" y="3175635"/>
            <a:ext cx="116840" cy="118745"/>
          </a:xfrm>
          <a:custGeom>
            <a:avLst/>
            <a:gdLst>
              <a:gd name="T0" fmla="*/ 89 w 89"/>
              <a:gd name="T1" fmla="*/ 90 h 90"/>
              <a:gd name="T2" fmla="*/ 57 w 89"/>
              <a:gd name="T3" fmla="*/ 90 h 90"/>
              <a:gd name="T4" fmla="*/ 0 w 89"/>
              <a:gd name="T5" fmla="*/ 33 h 90"/>
              <a:gd name="T6" fmla="*/ 0 w 89"/>
              <a:gd name="T7" fmla="*/ 0 h 90"/>
              <a:gd name="T8" fmla="*/ 89 w 89"/>
              <a:gd name="T9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90">
                <a:moveTo>
                  <a:pt x="89" y="90"/>
                </a:moveTo>
                <a:cubicBezTo>
                  <a:pt x="57" y="90"/>
                  <a:pt x="57" y="90"/>
                  <a:pt x="57" y="90"/>
                </a:cubicBezTo>
                <a:cubicBezTo>
                  <a:pt x="57" y="59"/>
                  <a:pt x="31" y="33"/>
                  <a:pt x="0" y="33"/>
                </a:cubicBezTo>
                <a:cubicBezTo>
                  <a:pt x="0" y="0"/>
                  <a:pt x="0" y="0"/>
                  <a:pt x="0" y="0"/>
                </a:cubicBezTo>
                <a:cubicBezTo>
                  <a:pt x="49" y="0"/>
                  <a:pt x="89" y="41"/>
                  <a:pt x="89" y="9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4" name="Rectangle 254"/>
          <p:cNvSpPr>
            <a:spLocks noChangeArrowheads="1"/>
          </p:cNvSpPr>
          <p:nvPr/>
        </p:nvSpPr>
        <p:spPr bwMode="auto">
          <a:xfrm>
            <a:off x="4123690" y="3308985"/>
            <a:ext cx="22225" cy="273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5" name="Rectangle 255"/>
          <p:cNvSpPr>
            <a:spLocks noChangeArrowheads="1"/>
          </p:cNvSpPr>
          <p:nvPr/>
        </p:nvSpPr>
        <p:spPr bwMode="auto">
          <a:xfrm>
            <a:off x="4156075" y="3274695"/>
            <a:ext cx="21590" cy="615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6" name="Rectangle 256"/>
          <p:cNvSpPr>
            <a:spLocks noChangeArrowheads="1"/>
          </p:cNvSpPr>
          <p:nvPr/>
        </p:nvSpPr>
        <p:spPr bwMode="auto">
          <a:xfrm>
            <a:off x="4200525" y="3256280"/>
            <a:ext cx="21590" cy="8001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8251159" y="3130204"/>
            <a:ext cx="274866" cy="274866"/>
            <a:chOff x="5958843" y="2994692"/>
            <a:chExt cx="535637" cy="535637"/>
          </a:xfrm>
          <a:solidFill>
            <a:schemeClr val="bg1">
              <a:lumMod val="50000"/>
            </a:schemeClr>
          </a:solidFill>
        </p:grpSpPr>
        <p:sp>
          <p:nvSpPr>
            <p:cNvPr id="108" name="Freeform 257"/>
            <p:cNvSpPr>
              <a:spLocks noEditPoints="1"/>
            </p:cNvSpPr>
            <p:nvPr/>
          </p:nvSpPr>
          <p:spPr bwMode="auto">
            <a:xfrm>
              <a:off x="6077030" y="3109626"/>
              <a:ext cx="302516" cy="305768"/>
            </a:xfrm>
            <a:custGeom>
              <a:avLst/>
              <a:gdLst>
                <a:gd name="T0" fmla="*/ 101 w 118"/>
                <a:gd name="T1" fmla="*/ 91 h 119"/>
                <a:gd name="T2" fmla="*/ 107 w 118"/>
                <a:gd name="T3" fmla="*/ 77 h 119"/>
                <a:gd name="T4" fmla="*/ 23 w 118"/>
                <a:gd name="T5" fmla="*/ 25 h 119"/>
                <a:gd name="T6" fmla="*/ 30 w 118"/>
                <a:gd name="T7" fmla="*/ 25 h 119"/>
                <a:gd name="T8" fmla="*/ 27 w 118"/>
                <a:gd name="T9" fmla="*/ 24 h 119"/>
                <a:gd name="T10" fmla="*/ 21 w 118"/>
                <a:gd name="T11" fmla="*/ 35 h 119"/>
                <a:gd name="T12" fmla="*/ 28 w 118"/>
                <a:gd name="T13" fmla="*/ 33 h 119"/>
                <a:gd name="T14" fmla="*/ 33 w 118"/>
                <a:gd name="T15" fmla="*/ 41 h 119"/>
                <a:gd name="T16" fmla="*/ 25 w 118"/>
                <a:gd name="T17" fmla="*/ 46 h 119"/>
                <a:gd name="T18" fmla="*/ 15 w 118"/>
                <a:gd name="T19" fmla="*/ 54 h 119"/>
                <a:gd name="T20" fmla="*/ 25 w 118"/>
                <a:gd name="T21" fmla="*/ 63 h 119"/>
                <a:gd name="T22" fmla="*/ 40 w 118"/>
                <a:gd name="T23" fmla="*/ 72 h 119"/>
                <a:gd name="T24" fmla="*/ 34 w 118"/>
                <a:gd name="T25" fmla="*/ 89 h 119"/>
                <a:gd name="T26" fmla="*/ 28 w 118"/>
                <a:gd name="T27" fmla="*/ 102 h 119"/>
                <a:gd name="T28" fmla="*/ 25 w 118"/>
                <a:gd name="T29" fmla="*/ 92 h 119"/>
                <a:gd name="T30" fmla="*/ 21 w 118"/>
                <a:gd name="T31" fmla="*/ 70 h 119"/>
                <a:gd name="T32" fmla="*/ 11 w 118"/>
                <a:gd name="T33" fmla="*/ 57 h 119"/>
                <a:gd name="T34" fmla="*/ 34 w 118"/>
                <a:gd name="T35" fmla="*/ 12 h 119"/>
                <a:gd name="T36" fmla="*/ 23 w 118"/>
                <a:gd name="T37" fmla="*/ 20 h 119"/>
                <a:gd name="T38" fmla="*/ 105 w 118"/>
                <a:gd name="T39" fmla="*/ 50 h 119"/>
                <a:gd name="T40" fmla="*/ 98 w 118"/>
                <a:gd name="T41" fmla="*/ 59 h 119"/>
                <a:gd name="T42" fmla="*/ 94 w 118"/>
                <a:gd name="T43" fmla="*/ 64 h 119"/>
                <a:gd name="T44" fmla="*/ 86 w 118"/>
                <a:gd name="T45" fmla="*/ 65 h 119"/>
                <a:gd name="T46" fmla="*/ 76 w 118"/>
                <a:gd name="T47" fmla="*/ 55 h 119"/>
                <a:gd name="T48" fmla="*/ 70 w 118"/>
                <a:gd name="T49" fmla="*/ 60 h 119"/>
                <a:gd name="T50" fmla="*/ 70 w 118"/>
                <a:gd name="T51" fmla="*/ 70 h 119"/>
                <a:gd name="T52" fmla="*/ 57 w 118"/>
                <a:gd name="T53" fmla="*/ 77 h 119"/>
                <a:gd name="T54" fmla="*/ 45 w 118"/>
                <a:gd name="T55" fmla="*/ 58 h 119"/>
                <a:gd name="T56" fmla="*/ 61 w 118"/>
                <a:gd name="T57" fmla="*/ 51 h 119"/>
                <a:gd name="T58" fmla="*/ 63 w 118"/>
                <a:gd name="T59" fmla="*/ 49 h 119"/>
                <a:gd name="T60" fmla="*/ 59 w 118"/>
                <a:gd name="T61" fmla="*/ 48 h 119"/>
                <a:gd name="T62" fmla="*/ 48 w 118"/>
                <a:gd name="T63" fmla="*/ 48 h 119"/>
                <a:gd name="T64" fmla="*/ 50 w 118"/>
                <a:gd name="T65" fmla="*/ 39 h 119"/>
                <a:gd name="T66" fmla="*/ 54 w 118"/>
                <a:gd name="T67" fmla="*/ 38 h 119"/>
                <a:gd name="T68" fmla="*/ 59 w 118"/>
                <a:gd name="T69" fmla="*/ 24 h 119"/>
                <a:gd name="T70" fmla="*/ 75 w 118"/>
                <a:gd name="T71" fmla="*/ 25 h 119"/>
                <a:gd name="T72" fmla="*/ 83 w 118"/>
                <a:gd name="T73" fmla="*/ 20 h 119"/>
                <a:gd name="T74" fmla="*/ 95 w 118"/>
                <a:gd name="T75" fmla="*/ 21 h 119"/>
                <a:gd name="T76" fmla="*/ 105 w 118"/>
                <a:gd name="T77" fmla="*/ 63 h 119"/>
                <a:gd name="T78" fmla="*/ 105 w 118"/>
                <a:gd name="T79" fmla="*/ 70 h 119"/>
                <a:gd name="T80" fmla="*/ 102 w 118"/>
                <a:gd name="T81" fmla="*/ 68 h 119"/>
                <a:gd name="T82" fmla="*/ 105 w 118"/>
                <a:gd name="T83" fmla="*/ 59 h 119"/>
                <a:gd name="T84" fmla="*/ 107 w 118"/>
                <a:gd name="T85" fmla="*/ 50 h 119"/>
                <a:gd name="T86" fmla="*/ 109 w 118"/>
                <a:gd name="T87" fmla="*/ 39 h 119"/>
                <a:gd name="T88" fmla="*/ 86 w 118"/>
                <a:gd name="T89" fmla="*/ 66 h 119"/>
                <a:gd name="T90" fmla="*/ 73 w 118"/>
                <a:gd name="T91" fmla="*/ 76 h 119"/>
                <a:gd name="T92" fmla="*/ 35 w 118"/>
                <a:gd name="T93" fmla="*/ 26 h 119"/>
                <a:gd name="T94" fmla="*/ 31 w 118"/>
                <a:gd name="T95" fmla="*/ 17 h 119"/>
                <a:gd name="T96" fmla="*/ 46 w 118"/>
                <a:gd name="T97" fmla="*/ 11 h 119"/>
                <a:gd name="T98" fmla="*/ 50 w 118"/>
                <a:gd name="T99" fmla="*/ 18 h 119"/>
                <a:gd name="T100" fmla="*/ 42 w 118"/>
                <a:gd name="T101" fmla="*/ 27 h 119"/>
                <a:gd name="T102" fmla="*/ 57 w 118"/>
                <a:gd name="T103" fmla="*/ 16 h 119"/>
                <a:gd name="T104" fmla="*/ 59 w 118"/>
                <a:gd name="T105" fmla="*/ 14 h 119"/>
                <a:gd name="T106" fmla="*/ 47 w 118"/>
                <a:gd name="T107" fmla="*/ 27 h 119"/>
                <a:gd name="T108" fmla="*/ 75 w 118"/>
                <a:gd name="T109" fmla="*/ 19 h 119"/>
                <a:gd name="T110" fmla="*/ 87 w 118"/>
                <a:gd name="T111" fmla="*/ 15 h 119"/>
                <a:gd name="T112" fmla="*/ 27 w 118"/>
                <a:gd name="T113" fmla="*/ 59 h 119"/>
                <a:gd name="T114" fmla="*/ 24 w 118"/>
                <a:gd name="T115" fmla="*/ 59 h 119"/>
                <a:gd name="T116" fmla="*/ 23 w 118"/>
                <a:gd name="T117" fmla="*/ 55 h 119"/>
                <a:gd name="T118" fmla="*/ 111 w 118"/>
                <a:gd name="T119" fmla="*/ 7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8" h="119">
                  <a:moveTo>
                    <a:pt x="59" y="0"/>
                  </a:moveTo>
                  <a:cubicBezTo>
                    <a:pt x="26" y="0"/>
                    <a:pt x="0" y="27"/>
                    <a:pt x="0" y="60"/>
                  </a:cubicBezTo>
                  <a:cubicBezTo>
                    <a:pt x="0" y="92"/>
                    <a:pt x="26" y="119"/>
                    <a:pt x="59" y="119"/>
                  </a:cubicBezTo>
                  <a:cubicBezTo>
                    <a:pt x="91" y="119"/>
                    <a:pt x="118" y="92"/>
                    <a:pt x="118" y="60"/>
                  </a:cubicBezTo>
                  <a:cubicBezTo>
                    <a:pt x="118" y="27"/>
                    <a:pt x="91" y="0"/>
                    <a:pt x="59" y="0"/>
                  </a:cubicBezTo>
                  <a:close/>
                  <a:moveTo>
                    <a:pt x="110" y="77"/>
                  </a:moveTo>
                  <a:cubicBezTo>
                    <a:pt x="110" y="77"/>
                    <a:pt x="110" y="77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08" y="82"/>
                    <a:pt x="107" y="86"/>
                    <a:pt x="104" y="89"/>
                  </a:cubicBezTo>
                  <a:cubicBezTo>
                    <a:pt x="104" y="89"/>
                    <a:pt x="104" y="89"/>
                    <a:pt x="103" y="90"/>
                  </a:cubicBezTo>
                  <a:cubicBezTo>
                    <a:pt x="102" y="89"/>
                    <a:pt x="102" y="90"/>
                    <a:pt x="101" y="91"/>
                  </a:cubicBezTo>
                  <a:cubicBezTo>
                    <a:pt x="100" y="91"/>
                    <a:pt x="100" y="90"/>
                    <a:pt x="100" y="90"/>
                  </a:cubicBezTo>
                  <a:cubicBezTo>
                    <a:pt x="100" y="89"/>
                    <a:pt x="100" y="89"/>
                    <a:pt x="100" y="88"/>
                  </a:cubicBezTo>
                  <a:cubicBezTo>
                    <a:pt x="100" y="87"/>
                    <a:pt x="100" y="87"/>
                    <a:pt x="99" y="87"/>
                  </a:cubicBezTo>
                  <a:cubicBezTo>
                    <a:pt x="100" y="86"/>
                    <a:pt x="99" y="85"/>
                    <a:pt x="99" y="84"/>
                  </a:cubicBezTo>
                  <a:cubicBezTo>
                    <a:pt x="99" y="83"/>
                    <a:pt x="100" y="83"/>
                    <a:pt x="101" y="83"/>
                  </a:cubicBezTo>
                  <a:cubicBezTo>
                    <a:pt x="101" y="83"/>
                    <a:pt x="101" y="81"/>
                    <a:pt x="102" y="81"/>
                  </a:cubicBezTo>
                  <a:cubicBezTo>
                    <a:pt x="102" y="80"/>
                    <a:pt x="102" y="81"/>
                    <a:pt x="102" y="81"/>
                  </a:cubicBezTo>
                  <a:cubicBezTo>
                    <a:pt x="103" y="81"/>
                    <a:pt x="102" y="80"/>
                    <a:pt x="103" y="80"/>
                  </a:cubicBezTo>
                  <a:cubicBezTo>
                    <a:pt x="103" y="80"/>
                    <a:pt x="104" y="79"/>
                    <a:pt x="104" y="80"/>
                  </a:cubicBezTo>
                  <a:cubicBezTo>
                    <a:pt x="105" y="80"/>
                    <a:pt x="105" y="79"/>
                    <a:pt x="105" y="78"/>
                  </a:cubicBezTo>
                  <a:cubicBezTo>
                    <a:pt x="105" y="78"/>
                    <a:pt x="106" y="77"/>
                    <a:pt x="107" y="77"/>
                  </a:cubicBezTo>
                  <a:cubicBezTo>
                    <a:pt x="107" y="77"/>
                    <a:pt x="107" y="76"/>
                    <a:pt x="107" y="76"/>
                  </a:cubicBezTo>
                  <a:cubicBezTo>
                    <a:pt x="108" y="77"/>
                    <a:pt x="109" y="76"/>
                    <a:pt x="110" y="77"/>
                  </a:cubicBezTo>
                  <a:cubicBezTo>
                    <a:pt x="110" y="77"/>
                    <a:pt x="110" y="77"/>
                    <a:pt x="110" y="77"/>
                  </a:cubicBezTo>
                  <a:close/>
                  <a:moveTo>
                    <a:pt x="17" y="25"/>
                  </a:moveTo>
                  <a:cubicBezTo>
                    <a:pt x="17" y="25"/>
                    <a:pt x="18" y="25"/>
                    <a:pt x="18" y="25"/>
                  </a:cubicBezTo>
                  <a:cubicBezTo>
                    <a:pt x="19" y="25"/>
                    <a:pt x="19" y="24"/>
                    <a:pt x="19" y="25"/>
                  </a:cubicBezTo>
                  <a:cubicBezTo>
                    <a:pt x="19" y="25"/>
                    <a:pt x="20" y="26"/>
                    <a:pt x="20" y="26"/>
                  </a:cubicBezTo>
                  <a:cubicBezTo>
                    <a:pt x="20" y="25"/>
                    <a:pt x="20" y="24"/>
                    <a:pt x="20" y="23"/>
                  </a:cubicBezTo>
                  <a:cubicBezTo>
                    <a:pt x="20" y="23"/>
                    <a:pt x="20" y="23"/>
                    <a:pt x="20" y="22"/>
                  </a:cubicBezTo>
                  <a:cubicBezTo>
                    <a:pt x="21" y="22"/>
                    <a:pt x="21" y="23"/>
                    <a:pt x="21" y="23"/>
                  </a:cubicBezTo>
                  <a:cubicBezTo>
                    <a:pt x="22" y="24"/>
                    <a:pt x="22" y="24"/>
                    <a:pt x="23" y="25"/>
                  </a:cubicBezTo>
                  <a:cubicBezTo>
                    <a:pt x="23" y="25"/>
                    <a:pt x="22" y="25"/>
                    <a:pt x="23" y="26"/>
                  </a:cubicBezTo>
                  <a:cubicBezTo>
                    <a:pt x="23" y="25"/>
                    <a:pt x="23" y="25"/>
                    <a:pt x="24" y="24"/>
                  </a:cubicBezTo>
                  <a:cubicBezTo>
                    <a:pt x="24" y="24"/>
                    <a:pt x="23" y="24"/>
                    <a:pt x="23" y="24"/>
                  </a:cubicBezTo>
                  <a:cubicBezTo>
                    <a:pt x="22" y="23"/>
                    <a:pt x="23" y="21"/>
                    <a:pt x="24" y="20"/>
                  </a:cubicBezTo>
                  <a:cubicBezTo>
                    <a:pt x="24" y="20"/>
                    <a:pt x="24" y="21"/>
                    <a:pt x="24" y="21"/>
                  </a:cubicBezTo>
                  <a:cubicBezTo>
                    <a:pt x="25" y="21"/>
                    <a:pt x="26" y="20"/>
                    <a:pt x="26" y="22"/>
                  </a:cubicBezTo>
                  <a:cubicBezTo>
                    <a:pt x="27" y="22"/>
                    <a:pt x="27" y="21"/>
                    <a:pt x="28" y="21"/>
                  </a:cubicBezTo>
                  <a:cubicBezTo>
                    <a:pt x="28" y="22"/>
                    <a:pt x="28" y="22"/>
                    <a:pt x="28" y="23"/>
                  </a:cubicBezTo>
                  <a:cubicBezTo>
                    <a:pt x="29" y="23"/>
                    <a:pt x="29" y="23"/>
                    <a:pt x="30" y="23"/>
                  </a:cubicBezTo>
                  <a:cubicBezTo>
                    <a:pt x="30" y="23"/>
                    <a:pt x="30" y="24"/>
                    <a:pt x="31" y="24"/>
                  </a:cubicBezTo>
                  <a:cubicBezTo>
                    <a:pt x="31" y="24"/>
                    <a:pt x="30" y="24"/>
                    <a:pt x="30" y="25"/>
                  </a:cubicBezTo>
                  <a:cubicBezTo>
                    <a:pt x="31" y="25"/>
                    <a:pt x="31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7"/>
                    <a:pt x="31" y="28"/>
                    <a:pt x="32" y="28"/>
                  </a:cubicBezTo>
                  <a:cubicBezTo>
                    <a:pt x="31" y="28"/>
                    <a:pt x="31" y="27"/>
                    <a:pt x="30" y="27"/>
                  </a:cubicBezTo>
                  <a:cubicBezTo>
                    <a:pt x="30" y="28"/>
                    <a:pt x="31" y="28"/>
                    <a:pt x="31" y="29"/>
                  </a:cubicBezTo>
                  <a:cubicBezTo>
                    <a:pt x="31" y="30"/>
                    <a:pt x="30" y="30"/>
                    <a:pt x="30" y="31"/>
                  </a:cubicBezTo>
                  <a:cubicBezTo>
                    <a:pt x="29" y="31"/>
                    <a:pt x="29" y="29"/>
                    <a:pt x="27" y="29"/>
                  </a:cubicBezTo>
                  <a:cubicBezTo>
                    <a:pt x="27" y="29"/>
                    <a:pt x="26" y="29"/>
                    <a:pt x="26" y="28"/>
                  </a:cubicBezTo>
                  <a:cubicBezTo>
                    <a:pt x="26" y="27"/>
                    <a:pt x="28" y="27"/>
                    <a:pt x="28" y="26"/>
                  </a:cubicBezTo>
                  <a:cubicBezTo>
                    <a:pt x="28" y="25"/>
                    <a:pt x="27" y="26"/>
                    <a:pt x="27" y="24"/>
                  </a:cubicBezTo>
                  <a:cubicBezTo>
                    <a:pt x="27" y="25"/>
                    <a:pt x="26" y="24"/>
                    <a:pt x="26" y="24"/>
                  </a:cubicBezTo>
                  <a:cubicBezTo>
                    <a:pt x="25" y="24"/>
                    <a:pt x="25" y="24"/>
                    <a:pt x="24" y="24"/>
                  </a:cubicBezTo>
                  <a:cubicBezTo>
                    <a:pt x="24" y="24"/>
                    <a:pt x="25" y="24"/>
                    <a:pt x="25" y="25"/>
                  </a:cubicBezTo>
                  <a:cubicBezTo>
                    <a:pt x="25" y="25"/>
                    <a:pt x="25" y="26"/>
                    <a:pt x="25" y="27"/>
                  </a:cubicBezTo>
                  <a:cubicBezTo>
                    <a:pt x="24" y="27"/>
                    <a:pt x="23" y="27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9"/>
                    <a:pt x="21" y="29"/>
                    <a:pt x="21" y="30"/>
                  </a:cubicBezTo>
                  <a:cubicBezTo>
                    <a:pt x="20" y="30"/>
                    <a:pt x="20" y="31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3"/>
                    <a:pt x="20" y="33"/>
                    <a:pt x="19" y="34"/>
                  </a:cubicBezTo>
                  <a:cubicBezTo>
                    <a:pt x="20" y="34"/>
                    <a:pt x="21" y="35"/>
                    <a:pt x="21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7"/>
                    <a:pt x="24" y="38"/>
                  </a:cubicBezTo>
                  <a:cubicBezTo>
                    <a:pt x="24" y="37"/>
                    <a:pt x="24" y="36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5" y="35"/>
                    <a:pt x="25" y="35"/>
                  </a:cubicBezTo>
                  <a:cubicBezTo>
                    <a:pt x="25" y="33"/>
                    <a:pt x="25" y="32"/>
                    <a:pt x="25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30"/>
                    <a:pt x="27" y="30"/>
                  </a:cubicBezTo>
                  <a:cubicBezTo>
                    <a:pt x="28" y="30"/>
                    <a:pt x="28" y="31"/>
                    <a:pt x="28" y="31"/>
                  </a:cubicBezTo>
                  <a:cubicBezTo>
                    <a:pt x="28" y="31"/>
                    <a:pt x="28" y="32"/>
                    <a:pt x="28" y="33"/>
                  </a:cubicBezTo>
                  <a:cubicBezTo>
                    <a:pt x="29" y="33"/>
                    <a:pt x="29" y="33"/>
                    <a:pt x="30" y="33"/>
                  </a:cubicBezTo>
                  <a:cubicBezTo>
                    <a:pt x="30" y="33"/>
                    <a:pt x="30" y="32"/>
                    <a:pt x="30" y="32"/>
                  </a:cubicBezTo>
                  <a:cubicBezTo>
                    <a:pt x="31" y="32"/>
                    <a:pt x="31" y="33"/>
                    <a:pt x="31" y="34"/>
                  </a:cubicBezTo>
                  <a:cubicBezTo>
                    <a:pt x="31" y="34"/>
                    <a:pt x="31" y="35"/>
                    <a:pt x="31" y="35"/>
                  </a:cubicBezTo>
                  <a:cubicBezTo>
                    <a:pt x="31" y="36"/>
                    <a:pt x="32" y="36"/>
                    <a:pt x="32" y="37"/>
                  </a:cubicBezTo>
                  <a:cubicBezTo>
                    <a:pt x="33" y="37"/>
                    <a:pt x="33" y="36"/>
                    <a:pt x="33" y="37"/>
                  </a:cubicBezTo>
                  <a:cubicBezTo>
                    <a:pt x="33" y="38"/>
                    <a:pt x="33" y="38"/>
                    <a:pt x="33" y="39"/>
                  </a:cubicBezTo>
                  <a:cubicBezTo>
                    <a:pt x="33" y="40"/>
                    <a:pt x="33" y="41"/>
                    <a:pt x="34" y="41"/>
                  </a:cubicBezTo>
                  <a:cubicBezTo>
                    <a:pt x="34" y="41"/>
                    <a:pt x="34" y="42"/>
                    <a:pt x="34" y="42"/>
                  </a:cubicBezTo>
                  <a:cubicBezTo>
                    <a:pt x="34" y="42"/>
                    <a:pt x="33" y="42"/>
                    <a:pt x="33" y="42"/>
                  </a:cubicBezTo>
                  <a:cubicBezTo>
                    <a:pt x="33" y="42"/>
                    <a:pt x="33" y="42"/>
                    <a:pt x="33" y="41"/>
                  </a:cubicBezTo>
                  <a:cubicBezTo>
                    <a:pt x="32" y="41"/>
                    <a:pt x="32" y="42"/>
                    <a:pt x="31" y="42"/>
                  </a:cubicBezTo>
                  <a:cubicBezTo>
                    <a:pt x="32" y="40"/>
                    <a:pt x="32" y="40"/>
                    <a:pt x="33" y="39"/>
                  </a:cubicBezTo>
                  <a:cubicBezTo>
                    <a:pt x="32" y="38"/>
                    <a:pt x="31" y="40"/>
                    <a:pt x="30" y="39"/>
                  </a:cubicBezTo>
                  <a:cubicBezTo>
                    <a:pt x="30" y="40"/>
                    <a:pt x="31" y="40"/>
                    <a:pt x="30" y="40"/>
                  </a:cubicBezTo>
                  <a:cubicBezTo>
                    <a:pt x="30" y="41"/>
                    <a:pt x="29" y="41"/>
                    <a:pt x="29" y="41"/>
                  </a:cubicBezTo>
                  <a:cubicBezTo>
                    <a:pt x="29" y="42"/>
                    <a:pt x="30" y="42"/>
                    <a:pt x="31" y="42"/>
                  </a:cubicBezTo>
                  <a:cubicBezTo>
                    <a:pt x="30" y="43"/>
                    <a:pt x="29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8" y="43"/>
                    <a:pt x="27" y="43"/>
                    <a:pt x="26" y="44"/>
                  </a:cubicBezTo>
                  <a:cubicBezTo>
                    <a:pt x="26" y="45"/>
                    <a:pt x="27" y="44"/>
                    <a:pt x="27" y="45"/>
                  </a:cubicBezTo>
                  <a:cubicBezTo>
                    <a:pt x="26" y="45"/>
                    <a:pt x="26" y="46"/>
                    <a:pt x="25" y="46"/>
                  </a:cubicBezTo>
                  <a:cubicBezTo>
                    <a:pt x="25" y="47"/>
                    <a:pt x="24" y="47"/>
                    <a:pt x="25" y="48"/>
                  </a:cubicBezTo>
                  <a:cubicBezTo>
                    <a:pt x="24" y="48"/>
                    <a:pt x="24" y="49"/>
                    <a:pt x="24" y="49"/>
                  </a:cubicBezTo>
                  <a:cubicBezTo>
                    <a:pt x="24" y="49"/>
                    <a:pt x="24" y="49"/>
                    <a:pt x="24" y="50"/>
                  </a:cubicBezTo>
                  <a:cubicBezTo>
                    <a:pt x="23" y="50"/>
                    <a:pt x="22" y="51"/>
                    <a:pt x="21" y="52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2" y="54"/>
                    <a:pt x="22" y="54"/>
                    <a:pt x="22" y="55"/>
                  </a:cubicBezTo>
                  <a:cubicBezTo>
                    <a:pt x="21" y="55"/>
                    <a:pt x="21" y="55"/>
                    <a:pt x="21" y="54"/>
                  </a:cubicBezTo>
                  <a:cubicBezTo>
                    <a:pt x="21" y="53"/>
                    <a:pt x="19" y="53"/>
                    <a:pt x="19" y="53"/>
                  </a:cubicBezTo>
                  <a:cubicBezTo>
                    <a:pt x="18" y="53"/>
                    <a:pt x="18" y="53"/>
                    <a:pt x="18" y="54"/>
                  </a:cubicBezTo>
                  <a:cubicBezTo>
                    <a:pt x="17" y="54"/>
                    <a:pt x="17" y="53"/>
                    <a:pt x="16" y="53"/>
                  </a:cubicBezTo>
                  <a:cubicBezTo>
                    <a:pt x="16" y="53"/>
                    <a:pt x="15" y="54"/>
                    <a:pt x="15" y="54"/>
                  </a:cubicBezTo>
                  <a:cubicBezTo>
                    <a:pt x="15" y="55"/>
                    <a:pt x="14" y="59"/>
                    <a:pt x="16" y="59"/>
                  </a:cubicBezTo>
                  <a:cubicBezTo>
                    <a:pt x="17" y="59"/>
                    <a:pt x="16" y="58"/>
                    <a:pt x="17" y="57"/>
                  </a:cubicBezTo>
                  <a:cubicBezTo>
                    <a:pt x="18" y="58"/>
                    <a:pt x="18" y="58"/>
                    <a:pt x="19" y="57"/>
                  </a:cubicBezTo>
                  <a:cubicBezTo>
                    <a:pt x="19" y="59"/>
                    <a:pt x="18" y="59"/>
                    <a:pt x="18" y="60"/>
                  </a:cubicBezTo>
                  <a:cubicBezTo>
                    <a:pt x="19" y="61"/>
                    <a:pt x="20" y="60"/>
                    <a:pt x="20" y="61"/>
                  </a:cubicBezTo>
                  <a:cubicBezTo>
                    <a:pt x="20" y="62"/>
                    <a:pt x="20" y="63"/>
                    <a:pt x="20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2" y="64"/>
                    <a:pt x="22" y="64"/>
                    <a:pt x="22" y="65"/>
                  </a:cubicBezTo>
                  <a:cubicBezTo>
                    <a:pt x="23" y="64"/>
                    <a:pt x="23" y="64"/>
                    <a:pt x="24" y="63"/>
                  </a:cubicBezTo>
                  <a:cubicBezTo>
                    <a:pt x="24" y="63"/>
                    <a:pt x="24" y="62"/>
                    <a:pt x="24" y="62"/>
                  </a:cubicBezTo>
                  <a:cubicBezTo>
                    <a:pt x="25" y="62"/>
                    <a:pt x="25" y="63"/>
                    <a:pt x="25" y="63"/>
                  </a:cubicBezTo>
                  <a:cubicBezTo>
                    <a:pt x="26" y="63"/>
                    <a:pt x="26" y="62"/>
                    <a:pt x="26" y="62"/>
                  </a:cubicBezTo>
                  <a:cubicBezTo>
                    <a:pt x="26" y="63"/>
                    <a:pt x="27" y="63"/>
                    <a:pt x="27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9" y="64"/>
                    <a:pt x="30" y="64"/>
                    <a:pt x="30" y="65"/>
                  </a:cubicBezTo>
                  <a:cubicBezTo>
                    <a:pt x="31" y="66"/>
                    <a:pt x="31" y="66"/>
                    <a:pt x="32" y="67"/>
                  </a:cubicBezTo>
                  <a:cubicBezTo>
                    <a:pt x="33" y="66"/>
                    <a:pt x="34" y="68"/>
                    <a:pt x="34" y="69"/>
                  </a:cubicBezTo>
                  <a:cubicBezTo>
                    <a:pt x="34" y="70"/>
                    <a:pt x="34" y="70"/>
                    <a:pt x="35" y="70"/>
                  </a:cubicBezTo>
                  <a:cubicBezTo>
                    <a:pt x="35" y="71"/>
                    <a:pt x="36" y="70"/>
                    <a:pt x="36" y="71"/>
                  </a:cubicBezTo>
                  <a:cubicBezTo>
                    <a:pt x="37" y="71"/>
                    <a:pt x="37" y="71"/>
                    <a:pt x="38" y="71"/>
                  </a:cubicBezTo>
                  <a:cubicBezTo>
                    <a:pt x="38" y="71"/>
                    <a:pt x="39" y="71"/>
                    <a:pt x="39" y="72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0" y="73"/>
                    <a:pt x="41" y="73"/>
                    <a:pt x="41" y="74"/>
                  </a:cubicBezTo>
                  <a:cubicBezTo>
                    <a:pt x="41" y="74"/>
                    <a:pt x="40" y="74"/>
                    <a:pt x="40" y="75"/>
                  </a:cubicBezTo>
                  <a:cubicBezTo>
                    <a:pt x="40" y="75"/>
                    <a:pt x="40" y="76"/>
                    <a:pt x="40" y="76"/>
                  </a:cubicBezTo>
                  <a:cubicBezTo>
                    <a:pt x="40" y="77"/>
                    <a:pt x="39" y="77"/>
                    <a:pt x="39" y="78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39" y="79"/>
                    <a:pt x="38" y="79"/>
                    <a:pt x="38" y="79"/>
                  </a:cubicBezTo>
                  <a:cubicBezTo>
                    <a:pt x="39" y="81"/>
                    <a:pt x="38" y="82"/>
                    <a:pt x="38" y="83"/>
                  </a:cubicBezTo>
                  <a:cubicBezTo>
                    <a:pt x="37" y="83"/>
                    <a:pt x="37" y="83"/>
                    <a:pt x="36" y="84"/>
                  </a:cubicBezTo>
                  <a:cubicBezTo>
                    <a:pt x="36" y="84"/>
                    <a:pt x="36" y="85"/>
                    <a:pt x="35" y="85"/>
                  </a:cubicBezTo>
                  <a:cubicBezTo>
                    <a:pt x="35" y="86"/>
                    <a:pt x="35" y="86"/>
                    <a:pt x="35" y="87"/>
                  </a:cubicBezTo>
                  <a:cubicBezTo>
                    <a:pt x="35" y="87"/>
                    <a:pt x="34" y="87"/>
                    <a:pt x="34" y="89"/>
                  </a:cubicBezTo>
                  <a:cubicBezTo>
                    <a:pt x="34" y="89"/>
                    <a:pt x="34" y="89"/>
                    <a:pt x="34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33" y="90"/>
                    <a:pt x="32" y="90"/>
                    <a:pt x="32" y="90"/>
                  </a:cubicBezTo>
                  <a:cubicBezTo>
                    <a:pt x="32" y="91"/>
                    <a:pt x="32" y="91"/>
                    <a:pt x="32" y="92"/>
                  </a:cubicBezTo>
                  <a:cubicBezTo>
                    <a:pt x="31" y="92"/>
                    <a:pt x="31" y="93"/>
                    <a:pt x="30" y="93"/>
                  </a:cubicBezTo>
                  <a:cubicBezTo>
                    <a:pt x="30" y="94"/>
                    <a:pt x="30" y="95"/>
                    <a:pt x="29" y="94"/>
                  </a:cubicBezTo>
                  <a:cubicBezTo>
                    <a:pt x="30" y="95"/>
                    <a:pt x="29" y="97"/>
                    <a:pt x="29" y="97"/>
                  </a:cubicBezTo>
                  <a:cubicBezTo>
                    <a:pt x="29" y="98"/>
                    <a:pt x="29" y="98"/>
                    <a:pt x="29" y="99"/>
                  </a:cubicBezTo>
                  <a:cubicBezTo>
                    <a:pt x="29" y="99"/>
                    <a:pt x="29" y="99"/>
                    <a:pt x="28" y="99"/>
                  </a:cubicBezTo>
                  <a:cubicBezTo>
                    <a:pt x="28" y="100"/>
                    <a:pt x="28" y="100"/>
                    <a:pt x="28" y="101"/>
                  </a:cubicBezTo>
                  <a:cubicBezTo>
                    <a:pt x="28" y="102"/>
                    <a:pt x="29" y="102"/>
                    <a:pt x="28" y="102"/>
                  </a:cubicBezTo>
                  <a:cubicBezTo>
                    <a:pt x="29" y="103"/>
                    <a:pt x="29" y="103"/>
                    <a:pt x="30" y="103"/>
                  </a:cubicBezTo>
                  <a:cubicBezTo>
                    <a:pt x="29" y="104"/>
                    <a:pt x="28" y="104"/>
                    <a:pt x="28" y="104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7" y="103"/>
                    <a:pt x="27" y="103"/>
                    <a:pt x="26" y="103"/>
                  </a:cubicBezTo>
                  <a:cubicBezTo>
                    <a:pt x="27" y="103"/>
                    <a:pt x="26" y="103"/>
                    <a:pt x="26" y="102"/>
                  </a:cubicBezTo>
                  <a:cubicBezTo>
                    <a:pt x="26" y="102"/>
                    <a:pt x="26" y="101"/>
                    <a:pt x="25" y="100"/>
                  </a:cubicBezTo>
                  <a:cubicBezTo>
                    <a:pt x="26" y="99"/>
                    <a:pt x="25" y="98"/>
                    <a:pt x="25" y="97"/>
                  </a:cubicBezTo>
                  <a:cubicBezTo>
                    <a:pt x="25" y="96"/>
                    <a:pt x="25" y="96"/>
                    <a:pt x="25" y="95"/>
                  </a:cubicBezTo>
                  <a:cubicBezTo>
                    <a:pt x="25" y="94"/>
                    <a:pt x="24" y="95"/>
                    <a:pt x="25" y="94"/>
                  </a:cubicBezTo>
                  <a:cubicBezTo>
                    <a:pt x="25" y="94"/>
                    <a:pt x="26" y="94"/>
                    <a:pt x="26" y="93"/>
                  </a:cubicBezTo>
                  <a:cubicBezTo>
                    <a:pt x="25" y="92"/>
                    <a:pt x="25" y="93"/>
                    <a:pt x="25" y="92"/>
                  </a:cubicBezTo>
                  <a:cubicBezTo>
                    <a:pt x="25" y="91"/>
                    <a:pt x="25" y="89"/>
                    <a:pt x="26" y="88"/>
                  </a:cubicBezTo>
                  <a:cubicBezTo>
                    <a:pt x="26" y="87"/>
                    <a:pt x="25" y="86"/>
                    <a:pt x="26" y="85"/>
                  </a:cubicBezTo>
                  <a:cubicBezTo>
                    <a:pt x="26" y="84"/>
                    <a:pt x="25" y="84"/>
                    <a:pt x="25" y="84"/>
                  </a:cubicBezTo>
                  <a:cubicBezTo>
                    <a:pt x="25" y="84"/>
                    <a:pt x="25" y="83"/>
                    <a:pt x="26" y="83"/>
                  </a:cubicBezTo>
                  <a:cubicBezTo>
                    <a:pt x="26" y="81"/>
                    <a:pt x="25" y="81"/>
                    <a:pt x="25" y="80"/>
                  </a:cubicBezTo>
                  <a:cubicBezTo>
                    <a:pt x="24" y="80"/>
                    <a:pt x="23" y="78"/>
                    <a:pt x="23" y="78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2" y="76"/>
                    <a:pt x="21" y="76"/>
                    <a:pt x="21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3"/>
                    <a:pt x="21" y="73"/>
                    <a:pt x="21" y="73"/>
                  </a:cubicBezTo>
                  <a:cubicBezTo>
                    <a:pt x="22" y="72"/>
                    <a:pt x="21" y="71"/>
                    <a:pt x="21" y="70"/>
                  </a:cubicBezTo>
                  <a:cubicBezTo>
                    <a:pt x="21" y="69"/>
                    <a:pt x="22" y="69"/>
                    <a:pt x="22" y="68"/>
                  </a:cubicBezTo>
                  <a:cubicBezTo>
                    <a:pt x="21" y="67"/>
                    <a:pt x="22" y="67"/>
                    <a:pt x="22" y="67"/>
                  </a:cubicBezTo>
                  <a:cubicBezTo>
                    <a:pt x="22" y="66"/>
                    <a:pt x="21" y="66"/>
                    <a:pt x="21" y="65"/>
                  </a:cubicBezTo>
                  <a:cubicBezTo>
                    <a:pt x="21" y="65"/>
                    <a:pt x="21" y="66"/>
                    <a:pt x="21" y="66"/>
                  </a:cubicBezTo>
                  <a:cubicBezTo>
                    <a:pt x="20" y="66"/>
                    <a:pt x="20" y="64"/>
                    <a:pt x="19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7" y="63"/>
                    <a:pt x="17" y="62"/>
                    <a:pt x="16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4" y="61"/>
                    <a:pt x="13" y="60"/>
                    <a:pt x="11" y="60"/>
                  </a:cubicBezTo>
                  <a:cubicBezTo>
                    <a:pt x="11" y="59"/>
                    <a:pt x="11" y="58"/>
                    <a:pt x="11" y="57"/>
                  </a:cubicBezTo>
                  <a:cubicBezTo>
                    <a:pt x="10" y="56"/>
                    <a:pt x="10" y="56"/>
                    <a:pt x="9" y="55"/>
                  </a:cubicBezTo>
                  <a:cubicBezTo>
                    <a:pt x="9" y="55"/>
                    <a:pt x="9" y="54"/>
                    <a:pt x="9" y="54"/>
                  </a:cubicBezTo>
                  <a:cubicBezTo>
                    <a:pt x="9" y="56"/>
                    <a:pt x="9" y="55"/>
                    <a:pt x="9" y="56"/>
                  </a:cubicBezTo>
                  <a:cubicBezTo>
                    <a:pt x="9" y="56"/>
                    <a:pt x="9" y="56"/>
                    <a:pt x="8" y="56"/>
                  </a:cubicBezTo>
                  <a:cubicBezTo>
                    <a:pt x="8" y="55"/>
                    <a:pt x="8" y="54"/>
                    <a:pt x="7" y="54"/>
                  </a:cubicBezTo>
                  <a:cubicBezTo>
                    <a:pt x="7" y="54"/>
                    <a:pt x="7" y="53"/>
                    <a:pt x="7" y="53"/>
                  </a:cubicBezTo>
                  <a:cubicBezTo>
                    <a:pt x="7" y="53"/>
                    <a:pt x="7" y="51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1"/>
                    <a:pt x="11" y="32"/>
                    <a:pt x="17" y="25"/>
                  </a:cubicBezTo>
                  <a:close/>
                  <a:moveTo>
                    <a:pt x="24" y="18"/>
                  </a:moveTo>
                  <a:cubicBezTo>
                    <a:pt x="27" y="16"/>
                    <a:pt x="30" y="14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3" y="13"/>
                    <a:pt x="32" y="13"/>
                  </a:cubicBezTo>
                  <a:cubicBezTo>
                    <a:pt x="32" y="13"/>
                    <a:pt x="32" y="14"/>
                    <a:pt x="32" y="14"/>
                  </a:cubicBezTo>
                  <a:cubicBezTo>
                    <a:pt x="31" y="14"/>
                    <a:pt x="31" y="15"/>
                    <a:pt x="31" y="15"/>
                  </a:cubicBezTo>
                  <a:cubicBezTo>
                    <a:pt x="30" y="15"/>
                    <a:pt x="30" y="16"/>
                    <a:pt x="29" y="16"/>
                  </a:cubicBezTo>
                  <a:cubicBezTo>
                    <a:pt x="29" y="17"/>
                    <a:pt x="28" y="17"/>
                    <a:pt x="28" y="18"/>
                  </a:cubicBezTo>
                  <a:cubicBezTo>
                    <a:pt x="27" y="18"/>
                    <a:pt x="27" y="18"/>
                    <a:pt x="26" y="18"/>
                  </a:cubicBezTo>
                  <a:cubicBezTo>
                    <a:pt x="26" y="19"/>
                    <a:pt x="27" y="18"/>
                    <a:pt x="27" y="19"/>
                  </a:cubicBezTo>
                  <a:cubicBezTo>
                    <a:pt x="27" y="19"/>
                    <a:pt x="27" y="19"/>
                    <a:pt x="26" y="19"/>
                  </a:cubicBezTo>
                  <a:cubicBezTo>
                    <a:pt x="26" y="21"/>
                    <a:pt x="24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4" y="19"/>
                    <a:pt x="25" y="19"/>
                  </a:cubicBezTo>
                  <a:cubicBezTo>
                    <a:pt x="25" y="19"/>
                    <a:pt x="24" y="18"/>
                    <a:pt x="24" y="18"/>
                  </a:cubicBezTo>
                  <a:close/>
                  <a:moveTo>
                    <a:pt x="107" y="35"/>
                  </a:moveTo>
                  <a:cubicBezTo>
                    <a:pt x="107" y="35"/>
                    <a:pt x="106" y="35"/>
                    <a:pt x="106" y="36"/>
                  </a:cubicBezTo>
                  <a:cubicBezTo>
                    <a:pt x="106" y="37"/>
                    <a:pt x="107" y="36"/>
                    <a:pt x="107" y="36"/>
                  </a:cubicBezTo>
                  <a:cubicBezTo>
                    <a:pt x="108" y="36"/>
                    <a:pt x="108" y="37"/>
                    <a:pt x="108" y="38"/>
                  </a:cubicBezTo>
                  <a:cubicBezTo>
                    <a:pt x="108" y="39"/>
                    <a:pt x="109" y="40"/>
                    <a:pt x="108" y="41"/>
                  </a:cubicBezTo>
                  <a:cubicBezTo>
                    <a:pt x="108" y="42"/>
                    <a:pt x="107" y="43"/>
                    <a:pt x="107" y="44"/>
                  </a:cubicBezTo>
                  <a:cubicBezTo>
                    <a:pt x="106" y="44"/>
                    <a:pt x="106" y="44"/>
                    <a:pt x="106" y="45"/>
                  </a:cubicBezTo>
                  <a:cubicBezTo>
                    <a:pt x="105" y="46"/>
                    <a:pt x="106" y="49"/>
                    <a:pt x="105" y="50"/>
                  </a:cubicBezTo>
                  <a:cubicBezTo>
                    <a:pt x="104" y="49"/>
                    <a:pt x="104" y="49"/>
                    <a:pt x="104" y="48"/>
                  </a:cubicBezTo>
                  <a:cubicBezTo>
                    <a:pt x="104" y="47"/>
                    <a:pt x="103" y="47"/>
                    <a:pt x="103" y="46"/>
                  </a:cubicBezTo>
                  <a:cubicBezTo>
                    <a:pt x="102" y="46"/>
                    <a:pt x="103" y="47"/>
                    <a:pt x="103" y="48"/>
                  </a:cubicBezTo>
                  <a:cubicBezTo>
                    <a:pt x="103" y="48"/>
                    <a:pt x="102" y="48"/>
                    <a:pt x="102" y="48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102" y="50"/>
                    <a:pt x="102" y="50"/>
                    <a:pt x="103" y="50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2"/>
                    <a:pt x="103" y="54"/>
                    <a:pt x="103" y="54"/>
                  </a:cubicBezTo>
                  <a:cubicBezTo>
                    <a:pt x="102" y="54"/>
                    <a:pt x="102" y="55"/>
                    <a:pt x="102" y="55"/>
                  </a:cubicBezTo>
                  <a:cubicBezTo>
                    <a:pt x="102" y="56"/>
                    <a:pt x="101" y="57"/>
                    <a:pt x="100" y="58"/>
                  </a:cubicBezTo>
                  <a:cubicBezTo>
                    <a:pt x="100" y="58"/>
                    <a:pt x="99" y="58"/>
                    <a:pt x="98" y="59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99" y="59"/>
                    <a:pt x="99" y="60"/>
                    <a:pt x="98" y="60"/>
                  </a:cubicBezTo>
                  <a:cubicBezTo>
                    <a:pt x="99" y="63"/>
                    <a:pt x="98" y="65"/>
                    <a:pt x="97" y="65"/>
                  </a:cubicBezTo>
                  <a:cubicBezTo>
                    <a:pt x="97" y="64"/>
                    <a:pt x="96" y="64"/>
                    <a:pt x="96" y="64"/>
                  </a:cubicBezTo>
                  <a:cubicBezTo>
                    <a:pt x="96" y="64"/>
                    <a:pt x="95" y="63"/>
                    <a:pt x="95" y="62"/>
                  </a:cubicBezTo>
                  <a:cubicBezTo>
                    <a:pt x="94" y="63"/>
                    <a:pt x="95" y="64"/>
                    <a:pt x="95" y="64"/>
                  </a:cubicBezTo>
                  <a:cubicBezTo>
                    <a:pt x="95" y="65"/>
                    <a:pt x="95" y="65"/>
                    <a:pt x="96" y="66"/>
                  </a:cubicBezTo>
                  <a:cubicBezTo>
                    <a:pt x="96" y="67"/>
                    <a:pt x="97" y="67"/>
                    <a:pt x="97" y="69"/>
                  </a:cubicBezTo>
                  <a:cubicBezTo>
                    <a:pt x="96" y="68"/>
                    <a:pt x="95" y="67"/>
                    <a:pt x="94" y="66"/>
                  </a:cubicBezTo>
                  <a:cubicBezTo>
                    <a:pt x="94" y="65"/>
                    <a:pt x="94" y="65"/>
                    <a:pt x="94" y="65"/>
                  </a:cubicBezTo>
                  <a:cubicBezTo>
                    <a:pt x="93" y="64"/>
                    <a:pt x="94" y="64"/>
                    <a:pt x="94" y="64"/>
                  </a:cubicBezTo>
                  <a:cubicBezTo>
                    <a:pt x="94" y="63"/>
                    <a:pt x="94" y="62"/>
                    <a:pt x="93" y="62"/>
                  </a:cubicBezTo>
                  <a:cubicBezTo>
                    <a:pt x="93" y="62"/>
                    <a:pt x="93" y="61"/>
                    <a:pt x="93" y="61"/>
                  </a:cubicBezTo>
                  <a:cubicBezTo>
                    <a:pt x="93" y="60"/>
                    <a:pt x="92" y="61"/>
                    <a:pt x="91" y="60"/>
                  </a:cubicBezTo>
                  <a:cubicBezTo>
                    <a:pt x="91" y="60"/>
                    <a:pt x="92" y="60"/>
                    <a:pt x="92" y="59"/>
                  </a:cubicBezTo>
                  <a:cubicBezTo>
                    <a:pt x="91" y="59"/>
                    <a:pt x="91" y="58"/>
                    <a:pt x="91" y="57"/>
                  </a:cubicBezTo>
                  <a:cubicBezTo>
                    <a:pt x="90" y="58"/>
                    <a:pt x="89" y="58"/>
                    <a:pt x="89" y="58"/>
                  </a:cubicBezTo>
                  <a:cubicBezTo>
                    <a:pt x="89" y="59"/>
                    <a:pt x="88" y="59"/>
                    <a:pt x="88" y="60"/>
                  </a:cubicBezTo>
                  <a:cubicBezTo>
                    <a:pt x="87" y="60"/>
                    <a:pt x="88" y="61"/>
                    <a:pt x="87" y="60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7" y="61"/>
                    <a:pt x="87" y="61"/>
                    <a:pt x="86" y="61"/>
                  </a:cubicBezTo>
                  <a:cubicBezTo>
                    <a:pt x="87" y="63"/>
                    <a:pt x="86" y="64"/>
                    <a:pt x="86" y="65"/>
                  </a:cubicBezTo>
                  <a:cubicBezTo>
                    <a:pt x="85" y="65"/>
                    <a:pt x="85" y="65"/>
                    <a:pt x="84" y="65"/>
                  </a:cubicBezTo>
                  <a:cubicBezTo>
                    <a:pt x="84" y="65"/>
                    <a:pt x="84" y="64"/>
                    <a:pt x="84" y="64"/>
                  </a:cubicBezTo>
                  <a:cubicBezTo>
                    <a:pt x="84" y="63"/>
                    <a:pt x="84" y="63"/>
                    <a:pt x="84" y="62"/>
                  </a:cubicBezTo>
                  <a:cubicBezTo>
                    <a:pt x="83" y="61"/>
                    <a:pt x="83" y="60"/>
                    <a:pt x="82" y="59"/>
                  </a:cubicBezTo>
                  <a:cubicBezTo>
                    <a:pt x="83" y="59"/>
                    <a:pt x="82" y="59"/>
                    <a:pt x="82" y="58"/>
                  </a:cubicBezTo>
                  <a:cubicBezTo>
                    <a:pt x="82" y="58"/>
                    <a:pt x="81" y="58"/>
                    <a:pt x="81" y="57"/>
                  </a:cubicBezTo>
                  <a:cubicBezTo>
                    <a:pt x="81" y="57"/>
                    <a:pt x="81" y="57"/>
                    <a:pt x="82" y="57"/>
                  </a:cubicBezTo>
                  <a:cubicBezTo>
                    <a:pt x="81" y="57"/>
                    <a:pt x="80" y="56"/>
                    <a:pt x="79" y="56"/>
                  </a:cubicBezTo>
                  <a:cubicBezTo>
                    <a:pt x="79" y="56"/>
                    <a:pt x="79" y="56"/>
                    <a:pt x="79" y="55"/>
                  </a:cubicBezTo>
                  <a:cubicBezTo>
                    <a:pt x="78" y="55"/>
                    <a:pt x="78" y="56"/>
                    <a:pt x="77" y="56"/>
                  </a:cubicBezTo>
                  <a:cubicBezTo>
                    <a:pt x="77" y="55"/>
                    <a:pt x="77" y="55"/>
                    <a:pt x="76" y="55"/>
                  </a:cubicBezTo>
                  <a:cubicBezTo>
                    <a:pt x="75" y="55"/>
                    <a:pt x="75" y="53"/>
                    <a:pt x="74" y="52"/>
                  </a:cubicBezTo>
                  <a:cubicBezTo>
                    <a:pt x="74" y="52"/>
                    <a:pt x="73" y="53"/>
                    <a:pt x="73" y="53"/>
                  </a:cubicBezTo>
                  <a:cubicBezTo>
                    <a:pt x="74" y="53"/>
                    <a:pt x="74" y="54"/>
                    <a:pt x="74" y="54"/>
                  </a:cubicBezTo>
                  <a:cubicBezTo>
                    <a:pt x="74" y="55"/>
                    <a:pt x="75" y="55"/>
                    <a:pt x="75" y="56"/>
                  </a:cubicBezTo>
                  <a:cubicBezTo>
                    <a:pt x="75" y="55"/>
                    <a:pt x="76" y="55"/>
                    <a:pt x="76" y="55"/>
                  </a:cubicBezTo>
                  <a:cubicBezTo>
                    <a:pt x="76" y="57"/>
                    <a:pt x="77" y="57"/>
                    <a:pt x="77" y="57"/>
                  </a:cubicBezTo>
                  <a:cubicBezTo>
                    <a:pt x="77" y="58"/>
                    <a:pt x="77" y="58"/>
                    <a:pt x="77" y="59"/>
                  </a:cubicBezTo>
                  <a:cubicBezTo>
                    <a:pt x="76" y="59"/>
                    <a:pt x="76" y="60"/>
                    <a:pt x="75" y="60"/>
                  </a:cubicBezTo>
                  <a:cubicBezTo>
                    <a:pt x="75" y="60"/>
                    <a:pt x="75" y="61"/>
                    <a:pt x="75" y="61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70" y="62"/>
                    <a:pt x="70" y="61"/>
                    <a:pt x="70" y="60"/>
                  </a:cubicBezTo>
                  <a:cubicBezTo>
                    <a:pt x="69" y="59"/>
                    <a:pt x="69" y="58"/>
                    <a:pt x="68" y="57"/>
                  </a:cubicBezTo>
                  <a:cubicBezTo>
                    <a:pt x="68" y="56"/>
                    <a:pt x="67" y="55"/>
                    <a:pt x="67" y="55"/>
                  </a:cubicBezTo>
                  <a:cubicBezTo>
                    <a:pt x="67" y="55"/>
                    <a:pt x="67" y="56"/>
                    <a:pt x="67" y="57"/>
                  </a:cubicBezTo>
                  <a:cubicBezTo>
                    <a:pt x="67" y="57"/>
                    <a:pt x="68" y="57"/>
                    <a:pt x="68" y="58"/>
                  </a:cubicBezTo>
                  <a:cubicBezTo>
                    <a:pt x="68" y="59"/>
                    <a:pt x="69" y="59"/>
                    <a:pt x="69" y="61"/>
                  </a:cubicBezTo>
                  <a:cubicBezTo>
                    <a:pt x="70" y="61"/>
                    <a:pt x="70" y="62"/>
                    <a:pt x="71" y="63"/>
                  </a:cubicBezTo>
                  <a:cubicBezTo>
                    <a:pt x="71" y="63"/>
                    <a:pt x="72" y="63"/>
                    <a:pt x="72" y="63"/>
                  </a:cubicBezTo>
                  <a:cubicBezTo>
                    <a:pt x="73" y="63"/>
                    <a:pt x="73" y="63"/>
                    <a:pt x="74" y="63"/>
                  </a:cubicBezTo>
                  <a:cubicBezTo>
                    <a:pt x="74" y="63"/>
                    <a:pt x="74" y="64"/>
                    <a:pt x="74" y="65"/>
                  </a:cubicBezTo>
                  <a:cubicBezTo>
                    <a:pt x="73" y="66"/>
                    <a:pt x="72" y="68"/>
                    <a:pt x="71" y="69"/>
                  </a:cubicBezTo>
                  <a:cubicBezTo>
                    <a:pt x="71" y="70"/>
                    <a:pt x="70" y="70"/>
                    <a:pt x="70" y="70"/>
                  </a:cubicBezTo>
                  <a:cubicBezTo>
                    <a:pt x="70" y="72"/>
                    <a:pt x="69" y="72"/>
                    <a:pt x="69" y="73"/>
                  </a:cubicBezTo>
                  <a:cubicBezTo>
                    <a:pt x="69" y="75"/>
                    <a:pt x="69" y="77"/>
                    <a:pt x="69" y="79"/>
                  </a:cubicBezTo>
                  <a:cubicBezTo>
                    <a:pt x="68" y="80"/>
                    <a:pt x="67" y="82"/>
                    <a:pt x="67" y="84"/>
                  </a:cubicBezTo>
                  <a:cubicBezTo>
                    <a:pt x="66" y="84"/>
                    <a:pt x="66" y="84"/>
                    <a:pt x="66" y="84"/>
                  </a:cubicBezTo>
                  <a:cubicBezTo>
                    <a:pt x="66" y="85"/>
                    <a:pt x="66" y="86"/>
                    <a:pt x="66" y="86"/>
                  </a:cubicBezTo>
                  <a:cubicBezTo>
                    <a:pt x="65" y="87"/>
                    <a:pt x="64" y="88"/>
                    <a:pt x="64" y="89"/>
                  </a:cubicBezTo>
                  <a:cubicBezTo>
                    <a:pt x="62" y="89"/>
                    <a:pt x="62" y="90"/>
                    <a:pt x="60" y="91"/>
                  </a:cubicBezTo>
                  <a:cubicBezTo>
                    <a:pt x="59" y="89"/>
                    <a:pt x="59" y="87"/>
                    <a:pt x="58" y="86"/>
                  </a:cubicBezTo>
                  <a:cubicBezTo>
                    <a:pt x="58" y="86"/>
                    <a:pt x="58" y="85"/>
                    <a:pt x="58" y="84"/>
                  </a:cubicBezTo>
                  <a:cubicBezTo>
                    <a:pt x="58" y="83"/>
                    <a:pt x="57" y="82"/>
                    <a:pt x="57" y="81"/>
                  </a:cubicBezTo>
                  <a:cubicBezTo>
                    <a:pt x="57" y="80"/>
                    <a:pt x="57" y="78"/>
                    <a:pt x="57" y="77"/>
                  </a:cubicBezTo>
                  <a:cubicBezTo>
                    <a:pt x="57" y="76"/>
                    <a:pt x="57" y="75"/>
                    <a:pt x="57" y="74"/>
                  </a:cubicBezTo>
                  <a:cubicBezTo>
                    <a:pt x="57" y="73"/>
                    <a:pt x="56" y="72"/>
                    <a:pt x="55" y="71"/>
                  </a:cubicBezTo>
                  <a:cubicBezTo>
                    <a:pt x="55" y="70"/>
                    <a:pt x="56" y="69"/>
                    <a:pt x="56" y="67"/>
                  </a:cubicBezTo>
                  <a:cubicBezTo>
                    <a:pt x="55" y="67"/>
                    <a:pt x="55" y="68"/>
                    <a:pt x="55" y="68"/>
                  </a:cubicBezTo>
                  <a:cubicBezTo>
                    <a:pt x="54" y="68"/>
                    <a:pt x="54" y="67"/>
                    <a:pt x="53" y="67"/>
                  </a:cubicBezTo>
                  <a:cubicBezTo>
                    <a:pt x="53" y="67"/>
                    <a:pt x="53" y="66"/>
                    <a:pt x="53" y="66"/>
                  </a:cubicBezTo>
                  <a:cubicBezTo>
                    <a:pt x="52" y="66"/>
                    <a:pt x="52" y="67"/>
                    <a:pt x="52" y="68"/>
                  </a:cubicBezTo>
                  <a:cubicBezTo>
                    <a:pt x="51" y="67"/>
                    <a:pt x="50" y="68"/>
                    <a:pt x="49" y="68"/>
                  </a:cubicBezTo>
                  <a:cubicBezTo>
                    <a:pt x="48" y="68"/>
                    <a:pt x="47" y="67"/>
                    <a:pt x="46" y="66"/>
                  </a:cubicBezTo>
                  <a:cubicBezTo>
                    <a:pt x="46" y="65"/>
                    <a:pt x="46" y="64"/>
                    <a:pt x="45" y="63"/>
                  </a:cubicBezTo>
                  <a:cubicBezTo>
                    <a:pt x="45" y="61"/>
                    <a:pt x="45" y="59"/>
                    <a:pt x="45" y="58"/>
                  </a:cubicBezTo>
                  <a:cubicBezTo>
                    <a:pt x="45" y="57"/>
                    <a:pt x="46" y="56"/>
                    <a:pt x="46" y="55"/>
                  </a:cubicBezTo>
                  <a:cubicBezTo>
                    <a:pt x="46" y="54"/>
                    <a:pt x="47" y="54"/>
                    <a:pt x="48" y="53"/>
                  </a:cubicBezTo>
                  <a:cubicBezTo>
                    <a:pt x="48" y="52"/>
                    <a:pt x="48" y="51"/>
                    <a:pt x="48" y="50"/>
                  </a:cubicBezTo>
                  <a:cubicBezTo>
                    <a:pt x="49" y="50"/>
                    <a:pt x="49" y="49"/>
                    <a:pt x="50" y="49"/>
                  </a:cubicBezTo>
                  <a:cubicBezTo>
                    <a:pt x="50" y="49"/>
                    <a:pt x="50" y="49"/>
                    <a:pt x="51" y="49"/>
                  </a:cubicBezTo>
                  <a:cubicBezTo>
                    <a:pt x="51" y="49"/>
                    <a:pt x="53" y="48"/>
                    <a:pt x="54" y="49"/>
                  </a:cubicBezTo>
                  <a:cubicBezTo>
                    <a:pt x="55" y="48"/>
                    <a:pt x="56" y="48"/>
                    <a:pt x="57" y="48"/>
                  </a:cubicBezTo>
                  <a:cubicBezTo>
                    <a:pt x="57" y="48"/>
                    <a:pt x="57" y="49"/>
                    <a:pt x="57" y="49"/>
                  </a:cubicBezTo>
                  <a:cubicBezTo>
                    <a:pt x="57" y="49"/>
                    <a:pt x="57" y="49"/>
                    <a:pt x="57" y="50"/>
                  </a:cubicBezTo>
                  <a:cubicBezTo>
                    <a:pt x="58" y="51"/>
                    <a:pt x="59" y="51"/>
                    <a:pt x="60" y="52"/>
                  </a:cubicBezTo>
                  <a:cubicBezTo>
                    <a:pt x="61" y="52"/>
                    <a:pt x="61" y="51"/>
                    <a:pt x="61" y="51"/>
                  </a:cubicBezTo>
                  <a:cubicBezTo>
                    <a:pt x="63" y="51"/>
                    <a:pt x="64" y="51"/>
                    <a:pt x="66" y="52"/>
                  </a:cubicBezTo>
                  <a:cubicBezTo>
                    <a:pt x="67" y="52"/>
                    <a:pt x="66" y="50"/>
                    <a:pt x="67" y="50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6" y="48"/>
                    <a:pt x="67" y="50"/>
                    <a:pt x="66" y="50"/>
                  </a:cubicBezTo>
                  <a:cubicBezTo>
                    <a:pt x="65" y="50"/>
                    <a:pt x="66" y="49"/>
                    <a:pt x="65" y="49"/>
                  </a:cubicBezTo>
                  <a:cubicBezTo>
                    <a:pt x="65" y="49"/>
                    <a:pt x="64" y="49"/>
                    <a:pt x="63" y="49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47"/>
                    <a:pt x="63" y="47"/>
                    <a:pt x="63" y="46"/>
                  </a:cubicBezTo>
                  <a:cubicBezTo>
                    <a:pt x="63" y="46"/>
                    <a:pt x="62" y="46"/>
                    <a:pt x="62" y="46"/>
                  </a:cubicBezTo>
                  <a:cubicBezTo>
                    <a:pt x="62" y="47"/>
                    <a:pt x="62" y="48"/>
                    <a:pt x="62" y="49"/>
                  </a:cubicBezTo>
                  <a:cubicBezTo>
                    <a:pt x="63" y="48"/>
                    <a:pt x="63" y="49"/>
                    <a:pt x="63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49"/>
                    <a:pt x="61" y="49"/>
                    <a:pt x="61" y="48"/>
                  </a:cubicBezTo>
                  <a:cubicBezTo>
                    <a:pt x="61" y="48"/>
                    <a:pt x="61" y="47"/>
                    <a:pt x="61" y="47"/>
                  </a:cubicBezTo>
                  <a:cubicBezTo>
                    <a:pt x="61" y="47"/>
                    <a:pt x="61" y="46"/>
                    <a:pt x="60" y="46"/>
                  </a:cubicBezTo>
                  <a:cubicBezTo>
                    <a:pt x="60" y="46"/>
                    <a:pt x="60" y="45"/>
                    <a:pt x="60" y="45"/>
                  </a:cubicBezTo>
                  <a:cubicBezTo>
                    <a:pt x="59" y="44"/>
                    <a:pt x="58" y="44"/>
                    <a:pt x="58" y="43"/>
                  </a:cubicBezTo>
                  <a:cubicBezTo>
                    <a:pt x="57" y="45"/>
                    <a:pt x="60" y="45"/>
                    <a:pt x="60" y="46"/>
                  </a:cubicBezTo>
                  <a:cubicBezTo>
                    <a:pt x="60" y="47"/>
                    <a:pt x="59" y="45"/>
                    <a:pt x="59" y="46"/>
                  </a:cubicBezTo>
                  <a:cubicBezTo>
                    <a:pt x="59" y="46"/>
                    <a:pt x="60" y="46"/>
                    <a:pt x="59" y="47"/>
                  </a:cubicBezTo>
                  <a:cubicBezTo>
                    <a:pt x="59" y="47"/>
                    <a:pt x="58" y="47"/>
                    <a:pt x="59" y="48"/>
                  </a:cubicBezTo>
                  <a:cubicBezTo>
                    <a:pt x="58" y="48"/>
                    <a:pt x="58" y="48"/>
                    <a:pt x="58" y="47"/>
                  </a:cubicBezTo>
                  <a:cubicBezTo>
                    <a:pt x="58" y="47"/>
                    <a:pt x="59" y="47"/>
                    <a:pt x="59" y="47"/>
                  </a:cubicBezTo>
                  <a:cubicBezTo>
                    <a:pt x="58" y="46"/>
                    <a:pt x="58" y="45"/>
                    <a:pt x="57" y="45"/>
                  </a:cubicBezTo>
                  <a:cubicBezTo>
                    <a:pt x="57" y="45"/>
                    <a:pt x="57" y="45"/>
                    <a:pt x="56" y="44"/>
                  </a:cubicBezTo>
                  <a:cubicBezTo>
                    <a:pt x="56" y="46"/>
                    <a:pt x="57" y="47"/>
                    <a:pt x="56" y="47"/>
                  </a:cubicBezTo>
                  <a:cubicBezTo>
                    <a:pt x="56" y="46"/>
                    <a:pt x="55" y="44"/>
                    <a:pt x="56" y="44"/>
                  </a:cubicBezTo>
                  <a:cubicBezTo>
                    <a:pt x="55" y="44"/>
                    <a:pt x="55" y="44"/>
                    <a:pt x="54" y="44"/>
                  </a:cubicBezTo>
                  <a:cubicBezTo>
                    <a:pt x="53" y="44"/>
                    <a:pt x="53" y="45"/>
                    <a:pt x="52" y="46"/>
                  </a:cubicBezTo>
                  <a:cubicBezTo>
                    <a:pt x="53" y="47"/>
                    <a:pt x="52" y="48"/>
                    <a:pt x="52" y="49"/>
                  </a:cubicBezTo>
                  <a:cubicBezTo>
                    <a:pt x="51" y="48"/>
                    <a:pt x="51" y="48"/>
                    <a:pt x="50" y="49"/>
                  </a:cubicBezTo>
                  <a:cubicBezTo>
                    <a:pt x="50" y="48"/>
                    <a:pt x="49" y="48"/>
                    <a:pt x="48" y="48"/>
                  </a:cubicBezTo>
                  <a:cubicBezTo>
                    <a:pt x="49" y="47"/>
                    <a:pt x="48" y="47"/>
                    <a:pt x="48" y="46"/>
                  </a:cubicBezTo>
                  <a:cubicBezTo>
                    <a:pt x="49" y="46"/>
                    <a:pt x="48" y="45"/>
                    <a:pt x="48" y="44"/>
                  </a:cubicBezTo>
                  <a:cubicBezTo>
                    <a:pt x="50" y="44"/>
                    <a:pt x="50" y="43"/>
                    <a:pt x="51" y="44"/>
                  </a:cubicBezTo>
                  <a:cubicBezTo>
                    <a:pt x="52" y="44"/>
                    <a:pt x="52" y="43"/>
                    <a:pt x="52" y="43"/>
                  </a:cubicBezTo>
                  <a:cubicBezTo>
                    <a:pt x="52" y="42"/>
                    <a:pt x="51" y="42"/>
                    <a:pt x="51" y="41"/>
                  </a:cubicBezTo>
                  <a:cubicBezTo>
                    <a:pt x="51" y="41"/>
                    <a:pt x="50" y="41"/>
                    <a:pt x="50" y="41"/>
                  </a:cubicBezTo>
                  <a:cubicBezTo>
                    <a:pt x="50" y="40"/>
                    <a:pt x="50" y="40"/>
                    <a:pt x="51" y="40"/>
                  </a:cubicBezTo>
                  <a:cubicBezTo>
                    <a:pt x="51" y="40"/>
                    <a:pt x="51" y="39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1" y="39"/>
                    <a:pt x="50" y="39"/>
                    <a:pt x="49" y="39"/>
                  </a:cubicBezTo>
                  <a:cubicBezTo>
                    <a:pt x="49" y="39"/>
                    <a:pt x="50" y="39"/>
                    <a:pt x="50" y="39"/>
                  </a:cubicBezTo>
                  <a:cubicBezTo>
                    <a:pt x="50" y="38"/>
                    <a:pt x="50" y="38"/>
                    <a:pt x="50" y="37"/>
                  </a:cubicBezTo>
                  <a:cubicBezTo>
                    <a:pt x="50" y="37"/>
                    <a:pt x="51" y="37"/>
                    <a:pt x="51" y="36"/>
                  </a:cubicBezTo>
                  <a:cubicBezTo>
                    <a:pt x="51" y="36"/>
                    <a:pt x="50" y="36"/>
                    <a:pt x="50" y="35"/>
                  </a:cubicBezTo>
                  <a:cubicBezTo>
                    <a:pt x="50" y="34"/>
                    <a:pt x="50" y="34"/>
                    <a:pt x="50" y="33"/>
                  </a:cubicBezTo>
                  <a:cubicBezTo>
                    <a:pt x="51" y="32"/>
                    <a:pt x="51" y="32"/>
                    <a:pt x="52" y="32"/>
                  </a:cubicBezTo>
                  <a:cubicBezTo>
                    <a:pt x="52" y="33"/>
                    <a:pt x="51" y="33"/>
                    <a:pt x="51" y="33"/>
                  </a:cubicBezTo>
                  <a:cubicBezTo>
                    <a:pt x="51" y="33"/>
                    <a:pt x="51" y="33"/>
                    <a:pt x="52" y="34"/>
                  </a:cubicBezTo>
                  <a:cubicBezTo>
                    <a:pt x="51" y="35"/>
                    <a:pt x="52" y="35"/>
                    <a:pt x="52" y="36"/>
                  </a:cubicBezTo>
                  <a:cubicBezTo>
                    <a:pt x="52" y="37"/>
                    <a:pt x="53" y="37"/>
                    <a:pt x="53" y="37"/>
                  </a:cubicBezTo>
                  <a:cubicBezTo>
                    <a:pt x="52" y="38"/>
                    <a:pt x="52" y="38"/>
                    <a:pt x="52" y="39"/>
                  </a:cubicBezTo>
                  <a:cubicBezTo>
                    <a:pt x="53" y="39"/>
                    <a:pt x="52" y="38"/>
                    <a:pt x="54" y="38"/>
                  </a:cubicBezTo>
                  <a:cubicBezTo>
                    <a:pt x="53" y="37"/>
                    <a:pt x="54" y="37"/>
                    <a:pt x="54" y="37"/>
                  </a:cubicBezTo>
                  <a:cubicBezTo>
                    <a:pt x="54" y="37"/>
                    <a:pt x="55" y="36"/>
                    <a:pt x="55" y="36"/>
                  </a:cubicBezTo>
                  <a:cubicBezTo>
                    <a:pt x="55" y="36"/>
                    <a:pt x="56" y="36"/>
                    <a:pt x="55" y="36"/>
                  </a:cubicBezTo>
                  <a:cubicBezTo>
                    <a:pt x="55" y="35"/>
                    <a:pt x="55" y="35"/>
                    <a:pt x="56" y="34"/>
                  </a:cubicBezTo>
                  <a:cubicBezTo>
                    <a:pt x="56" y="34"/>
                    <a:pt x="55" y="34"/>
                    <a:pt x="54" y="33"/>
                  </a:cubicBezTo>
                  <a:cubicBezTo>
                    <a:pt x="54" y="33"/>
                    <a:pt x="54" y="32"/>
                    <a:pt x="54" y="31"/>
                  </a:cubicBezTo>
                  <a:cubicBezTo>
                    <a:pt x="54" y="30"/>
                    <a:pt x="55" y="29"/>
                    <a:pt x="56" y="29"/>
                  </a:cubicBezTo>
                  <a:cubicBezTo>
                    <a:pt x="56" y="29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7" y="28"/>
                    <a:pt x="57" y="27"/>
                    <a:pt x="57" y="26"/>
                  </a:cubicBezTo>
                  <a:cubicBezTo>
                    <a:pt x="58" y="25"/>
                    <a:pt x="59" y="25"/>
                    <a:pt x="59" y="24"/>
                  </a:cubicBezTo>
                  <a:cubicBezTo>
                    <a:pt x="60" y="24"/>
                    <a:pt x="60" y="23"/>
                    <a:pt x="60" y="2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3"/>
                    <a:pt x="63" y="23"/>
                    <a:pt x="63" y="23"/>
                  </a:cubicBezTo>
                  <a:cubicBezTo>
                    <a:pt x="63" y="23"/>
                    <a:pt x="64" y="23"/>
                    <a:pt x="64" y="24"/>
                  </a:cubicBezTo>
                  <a:cubicBezTo>
                    <a:pt x="65" y="24"/>
                    <a:pt x="65" y="24"/>
                    <a:pt x="65" y="25"/>
                  </a:cubicBezTo>
                  <a:cubicBezTo>
                    <a:pt x="67" y="25"/>
                    <a:pt x="68" y="25"/>
                    <a:pt x="68" y="27"/>
                  </a:cubicBezTo>
                  <a:cubicBezTo>
                    <a:pt x="69" y="27"/>
                    <a:pt x="69" y="26"/>
                    <a:pt x="69" y="25"/>
                  </a:cubicBezTo>
                  <a:cubicBezTo>
                    <a:pt x="69" y="25"/>
                    <a:pt x="69" y="25"/>
                    <a:pt x="70" y="25"/>
                  </a:cubicBezTo>
                  <a:cubicBezTo>
                    <a:pt x="70" y="25"/>
                    <a:pt x="70" y="26"/>
                    <a:pt x="70" y="26"/>
                  </a:cubicBezTo>
                  <a:cubicBezTo>
                    <a:pt x="71" y="26"/>
                    <a:pt x="71" y="25"/>
                    <a:pt x="72" y="25"/>
                  </a:cubicBezTo>
                  <a:cubicBezTo>
                    <a:pt x="73" y="25"/>
                    <a:pt x="74" y="24"/>
                    <a:pt x="75" y="25"/>
                  </a:cubicBezTo>
                  <a:cubicBezTo>
                    <a:pt x="75" y="24"/>
                    <a:pt x="74" y="24"/>
                    <a:pt x="74" y="23"/>
                  </a:cubicBezTo>
                  <a:cubicBezTo>
                    <a:pt x="75" y="23"/>
                    <a:pt x="75" y="24"/>
                    <a:pt x="76" y="24"/>
                  </a:cubicBezTo>
                  <a:cubicBezTo>
                    <a:pt x="77" y="23"/>
                    <a:pt x="78" y="22"/>
                    <a:pt x="78" y="21"/>
                  </a:cubicBezTo>
                  <a:cubicBezTo>
                    <a:pt x="79" y="21"/>
                    <a:pt x="79" y="22"/>
                    <a:pt x="79" y="22"/>
                  </a:cubicBezTo>
                  <a:cubicBezTo>
                    <a:pt x="80" y="23"/>
                    <a:pt x="80" y="21"/>
                    <a:pt x="80" y="22"/>
                  </a:cubicBezTo>
                  <a:cubicBezTo>
                    <a:pt x="80" y="22"/>
                    <a:pt x="80" y="23"/>
                    <a:pt x="80" y="23"/>
                  </a:cubicBezTo>
                  <a:cubicBezTo>
                    <a:pt x="81" y="23"/>
                    <a:pt x="81" y="22"/>
                    <a:pt x="81" y="22"/>
                  </a:cubicBezTo>
                  <a:cubicBezTo>
                    <a:pt x="82" y="22"/>
                    <a:pt x="82" y="22"/>
                    <a:pt x="83" y="23"/>
                  </a:cubicBezTo>
                  <a:cubicBezTo>
                    <a:pt x="83" y="22"/>
                    <a:pt x="82" y="22"/>
                    <a:pt x="82" y="21"/>
                  </a:cubicBezTo>
                  <a:cubicBezTo>
                    <a:pt x="82" y="20"/>
                    <a:pt x="82" y="21"/>
                    <a:pt x="83" y="21"/>
                  </a:cubicBezTo>
                  <a:cubicBezTo>
                    <a:pt x="83" y="21"/>
                    <a:pt x="83" y="20"/>
                    <a:pt x="83" y="20"/>
                  </a:cubicBezTo>
                  <a:cubicBezTo>
                    <a:pt x="84" y="20"/>
                    <a:pt x="84" y="19"/>
                    <a:pt x="84" y="19"/>
                  </a:cubicBezTo>
                  <a:cubicBezTo>
                    <a:pt x="85" y="19"/>
                    <a:pt x="86" y="19"/>
                    <a:pt x="87" y="18"/>
                  </a:cubicBezTo>
                  <a:cubicBezTo>
                    <a:pt x="87" y="18"/>
                    <a:pt x="87" y="19"/>
                    <a:pt x="87" y="19"/>
                  </a:cubicBezTo>
                  <a:cubicBezTo>
                    <a:pt x="88" y="19"/>
                    <a:pt x="88" y="18"/>
                    <a:pt x="89" y="18"/>
                  </a:cubicBezTo>
                  <a:cubicBezTo>
                    <a:pt x="89" y="18"/>
                    <a:pt x="89" y="17"/>
                    <a:pt x="89" y="17"/>
                  </a:cubicBezTo>
                  <a:cubicBezTo>
                    <a:pt x="90" y="17"/>
                    <a:pt x="90" y="17"/>
                    <a:pt x="90" y="18"/>
                  </a:cubicBezTo>
                  <a:cubicBezTo>
                    <a:pt x="91" y="18"/>
                    <a:pt x="92" y="18"/>
                    <a:pt x="92" y="17"/>
                  </a:cubicBezTo>
                  <a:cubicBezTo>
                    <a:pt x="93" y="18"/>
                    <a:pt x="93" y="18"/>
                    <a:pt x="93" y="19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4" y="20"/>
                    <a:pt x="94" y="21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6" y="21"/>
                    <a:pt x="96" y="21"/>
                    <a:pt x="97" y="21"/>
                  </a:cubicBezTo>
                  <a:cubicBezTo>
                    <a:pt x="101" y="25"/>
                    <a:pt x="104" y="30"/>
                    <a:pt x="107" y="35"/>
                  </a:cubicBez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0" y="45"/>
                    <a:pt x="110" y="44"/>
                    <a:pt x="110" y="44"/>
                  </a:cubicBezTo>
                  <a:cubicBezTo>
                    <a:pt x="109" y="44"/>
                    <a:pt x="109" y="45"/>
                    <a:pt x="109" y="44"/>
                  </a:cubicBezTo>
                  <a:cubicBezTo>
                    <a:pt x="109" y="43"/>
                    <a:pt x="109" y="43"/>
                    <a:pt x="109" y="42"/>
                  </a:cubicBezTo>
                  <a:cubicBezTo>
                    <a:pt x="109" y="42"/>
                    <a:pt x="110" y="42"/>
                    <a:pt x="110" y="42"/>
                  </a:cubicBezTo>
                  <a:cubicBezTo>
                    <a:pt x="110" y="43"/>
                    <a:pt x="111" y="44"/>
                    <a:pt x="111" y="44"/>
                  </a:cubicBezTo>
                  <a:close/>
                  <a:moveTo>
                    <a:pt x="104" y="63"/>
                  </a:moveTo>
                  <a:cubicBezTo>
                    <a:pt x="105" y="63"/>
                    <a:pt x="105" y="62"/>
                    <a:pt x="105" y="63"/>
                  </a:cubicBezTo>
                  <a:cubicBezTo>
                    <a:pt x="105" y="62"/>
                    <a:pt x="105" y="61"/>
                    <a:pt x="106" y="61"/>
                  </a:cubicBezTo>
                  <a:cubicBezTo>
                    <a:pt x="106" y="61"/>
                    <a:pt x="106" y="62"/>
                    <a:pt x="106" y="62"/>
                  </a:cubicBezTo>
                  <a:cubicBezTo>
                    <a:pt x="107" y="63"/>
                    <a:pt x="107" y="63"/>
                    <a:pt x="107" y="64"/>
                  </a:cubicBezTo>
                  <a:cubicBezTo>
                    <a:pt x="106" y="63"/>
                    <a:pt x="106" y="64"/>
                    <a:pt x="106" y="64"/>
                  </a:cubicBezTo>
                  <a:cubicBezTo>
                    <a:pt x="105" y="64"/>
                    <a:pt x="105" y="64"/>
                    <a:pt x="105" y="63"/>
                  </a:cubicBezTo>
                  <a:cubicBezTo>
                    <a:pt x="105" y="63"/>
                    <a:pt x="105" y="64"/>
                    <a:pt x="104" y="63"/>
                  </a:cubicBezTo>
                  <a:close/>
                  <a:moveTo>
                    <a:pt x="105" y="72"/>
                  </a:moveTo>
                  <a:cubicBezTo>
                    <a:pt x="104" y="72"/>
                    <a:pt x="104" y="72"/>
                    <a:pt x="104" y="71"/>
                  </a:cubicBezTo>
                  <a:cubicBezTo>
                    <a:pt x="103" y="72"/>
                    <a:pt x="103" y="72"/>
                    <a:pt x="103" y="73"/>
                  </a:cubicBezTo>
                  <a:cubicBezTo>
                    <a:pt x="102" y="72"/>
                    <a:pt x="103" y="69"/>
                    <a:pt x="104" y="69"/>
                  </a:cubicBezTo>
                  <a:cubicBezTo>
                    <a:pt x="104" y="69"/>
                    <a:pt x="105" y="69"/>
                    <a:pt x="105" y="70"/>
                  </a:cubicBezTo>
                  <a:cubicBezTo>
                    <a:pt x="105" y="70"/>
                    <a:pt x="104" y="70"/>
                    <a:pt x="104" y="70"/>
                  </a:cubicBezTo>
                  <a:cubicBezTo>
                    <a:pt x="104" y="71"/>
                    <a:pt x="105" y="71"/>
                    <a:pt x="105" y="72"/>
                  </a:cubicBezTo>
                  <a:close/>
                  <a:moveTo>
                    <a:pt x="102" y="70"/>
                  </a:moveTo>
                  <a:cubicBezTo>
                    <a:pt x="102" y="70"/>
                    <a:pt x="102" y="71"/>
                    <a:pt x="102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2"/>
                    <a:pt x="101" y="72"/>
                    <a:pt x="101" y="72"/>
                  </a:cubicBezTo>
                  <a:cubicBezTo>
                    <a:pt x="100" y="73"/>
                    <a:pt x="100" y="71"/>
                    <a:pt x="99" y="72"/>
                  </a:cubicBezTo>
                  <a:cubicBezTo>
                    <a:pt x="99" y="71"/>
                    <a:pt x="98" y="70"/>
                    <a:pt x="98" y="70"/>
                  </a:cubicBezTo>
                  <a:cubicBezTo>
                    <a:pt x="99" y="68"/>
                    <a:pt x="101" y="68"/>
                    <a:pt x="101" y="66"/>
                  </a:cubicBezTo>
                  <a:cubicBezTo>
                    <a:pt x="102" y="66"/>
                    <a:pt x="102" y="66"/>
                    <a:pt x="103" y="67"/>
                  </a:cubicBezTo>
                  <a:cubicBezTo>
                    <a:pt x="103" y="67"/>
                    <a:pt x="103" y="68"/>
                    <a:pt x="102" y="68"/>
                  </a:cubicBezTo>
                  <a:cubicBezTo>
                    <a:pt x="103" y="68"/>
                    <a:pt x="102" y="69"/>
                    <a:pt x="102" y="70"/>
                  </a:cubicBezTo>
                  <a:close/>
                  <a:moveTo>
                    <a:pt x="101" y="75"/>
                  </a:moveTo>
                  <a:cubicBezTo>
                    <a:pt x="99" y="75"/>
                    <a:pt x="99" y="74"/>
                    <a:pt x="97" y="74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98" y="73"/>
                    <a:pt x="99" y="73"/>
                    <a:pt x="101" y="73"/>
                  </a:cubicBezTo>
                  <a:cubicBezTo>
                    <a:pt x="101" y="74"/>
                    <a:pt x="101" y="74"/>
                    <a:pt x="101" y="75"/>
                  </a:cubicBezTo>
                  <a:close/>
                  <a:moveTo>
                    <a:pt x="103" y="57"/>
                  </a:moveTo>
                  <a:cubicBezTo>
                    <a:pt x="103" y="57"/>
                    <a:pt x="102" y="56"/>
                    <a:pt x="102" y="56"/>
                  </a:cubicBezTo>
                  <a:cubicBezTo>
                    <a:pt x="102" y="55"/>
                    <a:pt x="103" y="55"/>
                    <a:pt x="103" y="55"/>
                  </a:cubicBezTo>
                  <a:cubicBezTo>
                    <a:pt x="103" y="56"/>
                    <a:pt x="103" y="57"/>
                    <a:pt x="103" y="57"/>
                  </a:cubicBezTo>
                  <a:close/>
                  <a:moveTo>
                    <a:pt x="105" y="59"/>
                  </a:moveTo>
                  <a:cubicBezTo>
                    <a:pt x="105" y="60"/>
                    <a:pt x="104" y="60"/>
                    <a:pt x="104" y="61"/>
                  </a:cubicBezTo>
                  <a:cubicBezTo>
                    <a:pt x="103" y="60"/>
                    <a:pt x="103" y="60"/>
                    <a:pt x="103" y="59"/>
                  </a:cubicBezTo>
                  <a:cubicBezTo>
                    <a:pt x="103" y="58"/>
                    <a:pt x="104" y="58"/>
                    <a:pt x="105" y="59"/>
                  </a:cubicBezTo>
                  <a:close/>
                  <a:moveTo>
                    <a:pt x="109" y="69"/>
                  </a:moveTo>
                  <a:cubicBezTo>
                    <a:pt x="109" y="70"/>
                    <a:pt x="108" y="70"/>
                    <a:pt x="107" y="70"/>
                  </a:cubicBezTo>
                  <a:cubicBezTo>
                    <a:pt x="107" y="69"/>
                    <a:pt x="108" y="69"/>
                    <a:pt x="109" y="69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1"/>
                    <a:pt x="107" y="51"/>
                    <a:pt x="107" y="52"/>
                  </a:cubicBezTo>
                  <a:cubicBezTo>
                    <a:pt x="106" y="51"/>
                    <a:pt x="106" y="51"/>
                    <a:pt x="106" y="50"/>
                  </a:cubicBezTo>
                  <a:cubicBezTo>
                    <a:pt x="106" y="50"/>
                    <a:pt x="107" y="50"/>
                    <a:pt x="107" y="50"/>
                  </a:cubicBezTo>
                  <a:cubicBezTo>
                    <a:pt x="107" y="50"/>
                    <a:pt x="106" y="51"/>
                    <a:pt x="106" y="50"/>
                  </a:cubicBezTo>
                  <a:cubicBezTo>
                    <a:pt x="106" y="49"/>
                    <a:pt x="107" y="49"/>
                    <a:pt x="108" y="49"/>
                  </a:cubicBezTo>
                  <a:cubicBezTo>
                    <a:pt x="109" y="48"/>
                    <a:pt x="109" y="48"/>
                    <a:pt x="110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09" y="46"/>
                    <a:pt x="110" y="45"/>
                    <a:pt x="110" y="4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46"/>
                    <a:pt x="111" y="47"/>
                    <a:pt x="111" y="49"/>
                  </a:cubicBezTo>
                  <a:cubicBezTo>
                    <a:pt x="110" y="50"/>
                    <a:pt x="109" y="50"/>
                    <a:pt x="108" y="50"/>
                  </a:cubicBezTo>
                  <a:close/>
                  <a:moveTo>
                    <a:pt x="109" y="39"/>
                  </a:moveTo>
                  <a:cubicBezTo>
                    <a:pt x="109" y="40"/>
                    <a:pt x="110" y="41"/>
                    <a:pt x="110" y="41"/>
                  </a:cubicBezTo>
                  <a:cubicBezTo>
                    <a:pt x="109" y="41"/>
                    <a:pt x="109" y="40"/>
                    <a:pt x="109" y="39"/>
                  </a:cubicBezTo>
                  <a:close/>
                  <a:moveTo>
                    <a:pt x="93" y="66"/>
                  </a:moveTo>
                  <a:cubicBezTo>
                    <a:pt x="93" y="66"/>
                    <a:pt x="93" y="67"/>
                    <a:pt x="93" y="66"/>
                  </a:cubicBezTo>
                  <a:cubicBezTo>
                    <a:pt x="94" y="66"/>
                    <a:pt x="94" y="67"/>
                    <a:pt x="94" y="67"/>
                  </a:cubicBezTo>
                  <a:cubicBezTo>
                    <a:pt x="94" y="67"/>
                    <a:pt x="95" y="68"/>
                    <a:pt x="95" y="68"/>
                  </a:cubicBezTo>
                  <a:cubicBezTo>
                    <a:pt x="95" y="69"/>
                    <a:pt x="96" y="69"/>
                    <a:pt x="96" y="70"/>
                  </a:cubicBezTo>
                  <a:cubicBezTo>
                    <a:pt x="96" y="71"/>
                    <a:pt x="97" y="72"/>
                    <a:pt x="97" y="72"/>
                  </a:cubicBezTo>
                  <a:cubicBezTo>
                    <a:pt x="96" y="73"/>
                    <a:pt x="96" y="71"/>
                    <a:pt x="95" y="71"/>
                  </a:cubicBezTo>
                  <a:cubicBezTo>
                    <a:pt x="95" y="68"/>
                    <a:pt x="93" y="69"/>
                    <a:pt x="93" y="66"/>
                  </a:cubicBezTo>
                  <a:close/>
                  <a:moveTo>
                    <a:pt x="86" y="64"/>
                  </a:moveTo>
                  <a:cubicBezTo>
                    <a:pt x="87" y="64"/>
                    <a:pt x="87" y="65"/>
                    <a:pt x="87" y="65"/>
                  </a:cubicBezTo>
                  <a:cubicBezTo>
                    <a:pt x="87" y="65"/>
                    <a:pt x="87" y="66"/>
                    <a:pt x="86" y="66"/>
                  </a:cubicBezTo>
                  <a:cubicBezTo>
                    <a:pt x="86" y="65"/>
                    <a:pt x="87" y="65"/>
                    <a:pt x="86" y="64"/>
                  </a:cubicBezTo>
                  <a:close/>
                  <a:moveTo>
                    <a:pt x="73" y="81"/>
                  </a:moveTo>
                  <a:cubicBezTo>
                    <a:pt x="73" y="81"/>
                    <a:pt x="73" y="81"/>
                    <a:pt x="73" y="81"/>
                  </a:cubicBezTo>
                  <a:cubicBezTo>
                    <a:pt x="73" y="82"/>
                    <a:pt x="73" y="82"/>
                    <a:pt x="73" y="83"/>
                  </a:cubicBezTo>
                  <a:cubicBezTo>
                    <a:pt x="72" y="83"/>
                    <a:pt x="72" y="84"/>
                    <a:pt x="72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0" y="84"/>
                    <a:pt x="70" y="83"/>
                    <a:pt x="70" y="83"/>
                  </a:cubicBezTo>
                  <a:cubicBezTo>
                    <a:pt x="70" y="82"/>
                    <a:pt x="70" y="82"/>
                    <a:pt x="71" y="81"/>
                  </a:cubicBezTo>
                  <a:cubicBezTo>
                    <a:pt x="71" y="81"/>
                    <a:pt x="70" y="81"/>
                    <a:pt x="70" y="80"/>
                  </a:cubicBezTo>
                  <a:cubicBezTo>
                    <a:pt x="71" y="79"/>
                    <a:pt x="71" y="79"/>
                    <a:pt x="72" y="78"/>
                  </a:cubicBezTo>
                  <a:cubicBezTo>
                    <a:pt x="72" y="77"/>
                    <a:pt x="72" y="77"/>
                    <a:pt x="73" y="76"/>
                  </a:cubicBezTo>
                  <a:cubicBezTo>
                    <a:pt x="73" y="76"/>
                    <a:pt x="73" y="78"/>
                    <a:pt x="73" y="78"/>
                  </a:cubicBezTo>
                  <a:cubicBezTo>
                    <a:pt x="73" y="79"/>
                    <a:pt x="73" y="80"/>
                    <a:pt x="73" y="81"/>
                  </a:cubicBezTo>
                  <a:close/>
                  <a:moveTo>
                    <a:pt x="32" y="100"/>
                  </a:moveTo>
                  <a:cubicBezTo>
                    <a:pt x="32" y="100"/>
                    <a:pt x="33" y="99"/>
                    <a:pt x="33" y="100"/>
                  </a:cubicBezTo>
                  <a:cubicBezTo>
                    <a:pt x="33" y="100"/>
                    <a:pt x="33" y="100"/>
                    <a:pt x="32" y="100"/>
                  </a:cubicBezTo>
                  <a:close/>
                  <a:moveTo>
                    <a:pt x="39" y="31"/>
                  </a:moveTo>
                  <a:cubicBezTo>
                    <a:pt x="39" y="32"/>
                    <a:pt x="39" y="32"/>
                    <a:pt x="38" y="32"/>
                  </a:cubicBezTo>
                  <a:cubicBezTo>
                    <a:pt x="38" y="33"/>
                    <a:pt x="38" y="32"/>
                    <a:pt x="38" y="32"/>
                  </a:cubicBezTo>
                  <a:cubicBezTo>
                    <a:pt x="37" y="32"/>
                    <a:pt x="37" y="32"/>
                    <a:pt x="36" y="32"/>
                  </a:cubicBezTo>
                  <a:cubicBezTo>
                    <a:pt x="35" y="30"/>
                    <a:pt x="36" y="28"/>
                    <a:pt x="35" y="27"/>
                  </a:cubicBezTo>
                  <a:cubicBezTo>
                    <a:pt x="35" y="26"/>
                    <a:pt x="36" y="26"/>
                    <a:pt x="35" y="26"/>
                  </a:cubicBezTo>
                  <a:cubicBezTo>
                    <a:pt x="36" y="25"/>
                    <a:pt x="36" y="25"/>
                    <a:pt x="37" y="25"/>
                  </a:cubicBezTo>
                  <a:cubicBezTo>
                    <a:pt x="36" y="24"/>
                    <a:pt x="35" y="24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2"/>
                    <a:pt x="36" y="23"/>
                    <a:pt x="35" y="23"/>
                  </a:cubicBezTo>
                  <a:cubicBezTo>
                    <a:pt x="35" y="22"/>
                    <a:pt x="35" y="22"/>
                    <a:pt x="35" y="21"/>
                  </a:cubicBezTo>
                  <a:cubicBezTo>
                    <a:pt x="35" y="21"/>
                    <a:pt x="34" y="20"/>
                    <a:pt x="35" y="19"/>
                  </a:cubicBezTo>
                  <a:cubicBezTo>
                    <a:pt x="34" y="20"/>
                    <a:pt x="33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1" y="19"/>
                    <a:pt x="30" y="19"/>
                    <a:pt x="30" y="18"/>
                  </a:cubicBezTo>
                  <a:cubicBezTo>
                    <a:pt x="31" y="17"/>
                    <a:pt x="32" y="18"/>
                    <a:pt x="32" y="18"/>
                  </a:cubicBezTo>
                  <a:cubicBezTo>
                    <a:pt x="32" y="17"/>
                    <a:pt x="32" y="17"/>
                    <a:pt x="31" y="17"/>
                  </a:cubicBezTo>
                  <a:cubicBezTo>
                    <a:pt x="31" y="17"/>
                    <a:pt x="30" y="17"/>
                    <a:pt x="30" y="17"/>
                  </a:cubicBezTo>
                  <a:cubicBezTo>
                    <a:pt x="30" y="17"/>
                    <a:pt x="30" y="17"/>
                    <a:pt x="29" y="17"/>
                  </a:cubicBezTo>
                  <a:cubicBezTo>
                    <a:pt x="30" y="16"/>
                    <a:pt x="30" y="16"/>
                    <a:pt x="31" y="16"/>
                  </a:cubicBezTo>
                  <a:cubicBezTo>
                    <a:pt x="31" y="16"/>
                    <a:pt x="32" y="16"/>
                    <a:pt x="33" y="15"/>
                  </a:cubicBezTo>
                  <a:cubicBezTo>
                    <a:pt x="33" y="15"/>
                    <a:pt x="32" y="15"/>
                    <a:pt x="32" y="14"/>
                  </a:cubicBezTo>
                  <a:cubicBezTo>
                    <a:pt x="34" y="14"/>
                    <a:pt x="35" y="13"/>
                    <a:pt x="36" y="13"/>
                  </a:cubicBezTo>
                  <a:cubicBezTo>
                    <a:pt x="38" y="13"/>
                    <a:pt x="38" y="13"/>
                    <a:pt x="40" y="13"/>
                  </a:cubicBezTo>
                  <a:cubicBezTo>
                    <a:pt x="40" y="13"/>
                    <a:pt x="39" y="12"/>
                    <a:pt x="39" y="11"/>
                  </a:cubicBezTo>
                  <a:cubicBezTo>
                    <a:pt x="40" y="11"/>
                    <a:pt x="41" y="11"/>
                    <a:pt x="42" y="11"/>
                  </a:cubicBezTo>
                  <a:cubicBezTo>
                    <a:pt x="42" y="10"/>
                    <a:pt x="44" y="11"/>
                    <a:pt x="45" y="10"/>
                  </a:cubicBezTo>
                  <a:cubicBezTo>
                    <a:pt x="45" y="11"/>
                    <a:pt x="46" y="11"/>
                    <a:pt x="46" y="11"/>
                  </a:cubicBezTo>
                  <a:cubicBezTo>
                    <a:pt x="46" y="10"/>
                    <a:pt x="47" y="11"/>
                    <a:pt x="47" y="11"/>
                  </a:cubicBezTo>
                  <a:cubicBezTo>
                    <a:pt x="48" y="11"/>
                    <a:pt x="49" y="11"/>
                    <a:pt x="50" y="12"/>
                  </a:cubicBezTo>
                  <a:cubicBezTo>
                    <a:pt x="49" y="12"/>
                    <a:pt x="48" y="12"/>
                    <a:pt x="48" y="13"/>
                  </a:cubicBezTo>
                  <a:cubicBezTo>
                    <a:pt x="48" y="13"/>
                    <a:pt x="49" y="12"/>
                    <a:pt x="50" y="13"/>
                  </a:cubicBezTo>
                  <a:cubicBezTo>
                    <a:pt x="50" y="12"/>
                    <a:pt x="50" y="13"/>
                    <a:pt x="51" y="13"/>
                  </a:cubicBezTo>
                  <a:cubicBezTo>
                    <a:pt x="51" y="14"/>
                    <a:pt x="52" y="13"/>
                    <a:pt x="52" y="14"/>
                  </a:cubicBezTo>
                  <a:cubicBezTo>
                    <a:pt x="52" y="15"/>
                    <a:pt x="51" y="14"/>
                    <a:pt x="50" y="14"/>
                  </a:cubicBezTo>
                  <a:cubicBezTo>
                    <a:pt x="50" y="14"/>
                    <a:pt x="50" y="15"/>
                    <a:pt x="49" y="15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7"/>
                    <a:pt x="48" y="17"/>
                  </a:cubicBezTo>
                  <a:cubicBezTo>
                    <a:pt x="49" y="17"/>
                    <a:pt x="50" y="17"/>
                    <a:pt x="50" y="18"/>
                  </a:cubicBezTo>
                  <a:cubicBezTo>
                    <a:pt x="49" y="18"/>
                    <a:pt x="48" y="18"/>
                    <a:pt x="48" y="18"/>
                  </a:cubicBezTo>
                  <a:cubicBezTo>
                    <a:pt x="48" y="19"/>
                    <a:pt x="49" y="21"/>
                    <a:pt x="47" y="21"/>
                  </a:cubicBezTo>
                  <a:cubicBezTo>
                    <a:pt x="47" y="22"/>
                    <a:pt x="48" y="22"/>
                    <a:pt x="48" y="23"/>
                  </a:cubicBezTo>
                  <a:cubicBezTo>
                    <a:pt x="47" y="23"/>
                    <a:pt x="47" y="22"/>
                    <a:pt x="47" y="22"/>
                  </a:cubicBezTo>
                  <a:cubicBezTo>
                    <a:pt x="46" y="23"/>
                    <a:pt x="48" y="23"/>
                    <a:pt x="47" y="24"/>
                  </a:cubicBezTo>
                  <a:cubicBezTo>
                    <a:pt x="46" y="24"/>
                    <a:pt x="46" y="2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4"/>
                    <a:pt x="46" y="24"/>
                  </a:cubicBezTo>
                  <a:cubicBezTo>
                    <a:pt x="47" y="24"/>
                    <a:pt x="45" y="25"/>
                    <a:pt x="45" y="25"/>
                  </a:cubicBezTo>
                  <a:cubicBezTo>
                    <a:pt x="44" y="25"/>
                    <a:pt x="44" y="26"/>
                    <a:pt x="43" y="27"/>
                  </a:cubicBezTo>
                  <a:cubicBezTo>
                    <a:pt x="43" y="27"/>
                    <a:pt x="42" y="27"/>
                    <a:pt x="42" y="27"/>
                  </a:cubicBezTo>
                  <a:cubicBezTo>
                    <a:pt x="41" y="27"/>
                    <a:pt x="41" y="28"/>
                    <a:pt x="41" y="27"/>
                  </a:cubicBezTo>
                  <a:cubicBezTo>
                    <a:pt x="40" y="27"/>
                    <a:pt x="40" y="28"/>
                    <a:pt x="40" y="28"/>
                  </a:cubicBezTo>
                  <a:cubicBezTo>
                    <a:pt x="40" y="30"/>
                    <a:pt x="39" y="30"/>
                    <a:pt x="39" y="31"/>
                  </a:cubicBezTo>
                  <a:close/>
                  <a:moveTo>
                    <a:pt x="59" y="15"/>
                  </a:moveTo>
                  <a:cubicBezTo>
                    <a:pt x="59" y="15"/>
                    <a:pt x="60" y="16"/>
                    <a:pt x="60" y="15"/>
                  </a:cubicBezTo>
                  <a:cubicBezTo>
                    <a:pt x="60" y="16"/>
                    <a:pt x="61" y="16"/>
                    <a:pt x="61" y="18"/>
                  </a:cubicBezTo>
                  <a:cubicBezTo>
                    <a:pt x="60" y="18"/>
                    <a:pt x="60" y="17"/>
                    <a:pt x="59" y="17"/>
                  </a:cubicBezTo>
                  <a:cubicBezTo>
                    <a:pt x="59" y="18"/>
                    <a:pt x="59" y="18"/>
                    <a:pt x="59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8"/>
                    <a:pt x="57" y="18"/>
                  </a:cubicBezTo>
                  <a:cubicBezTo>
                    <a:pt x="57" y="17"/>
                    <a:pt x="57" y="17"/>
                    <a:pt x="57" y="16"/>
                  </a:cubicBezTo>
                  <a:cubicBezTo>
                    <a:pt x="57" y="16"/>
                    <a:pt x="57" y="17"/>
                    <a:pt x="56" y="17"/>
                  </a:cubicBezTo>
                  <a:cubicBezTo>
                    <a:pt x="56" y="17"/>
                    <a:pt x="56" y="16"/>
                    <a:pt x="56" y="16"/>
                  </a:cubicBezTo>
                  <a:cubicBezTo>
                    <a:pt x="56" y="15"/>
                    <a:pt x="55" y="16"/>
                    <a:pt x="55" y="15"/>
                  </a:cubicBezTo>
                  <a:cubicBezTo>
                    <a:pt x="55" y="13"/>
                    <a:pt x="57" y="14"/>
                    <a:pt x="57" y="15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8" y="13"/>
                    <a:pt x="59" y="14"/>
                    <a:pt x="58" y="15"/>
                  </a:cubicBezTo>
                  <a:cubicBezTo>
                    <a:pt x="58" y="15"/>
                    <a:pt x="59" y="15"/>
                    <a:pt x="59" y="15"/>
                  </a:cubicBezTo>
                  <a:close/>
                  <a:moveTo>
                    <a:pt x="59" y="13"/>
                  </a:moveTo>
                  <a:cubicBezTo>
                    <a:pt x="60" y="13"/>
                    <a:pt x="62" y="13"/>
                    <a:pt x="64" y="14"/>
                  </a:cubicBezTo>
                  <a:cubicBezTo>
                    <a:pt x="64" y="15"/>
                    <a:pt x="63" y="14"/>
                    <a:pt x="63" y="15"/>
                  </a:cubicBezTo>
                  <a:cubicBezTo>
                    <a:pt x="61" y="15"/>
                    <a:pt x="60" y="15"/>
                    <a:pt x="59" y="14"/>
                  </a:cubicBezTo>
                  <a:cubicBezTo>
                    <a:pt x="59" y="14"/>
                    <a:pt x="59" y="14"/>
                    <a:pt x="59" y="13"/>
                  </a:cubicBezTo>
                  <a:close/>
                  <a:moveTo>
                    <a:pt x="50" y="37"/>
                  </a:moveTo>
                  <a:cubicBezTo>
                    <a:pt x="49" y="38"/>
                    <a:pt x="48" y="38"/>
                    <a:pt x="48" y="38"/>
                  </a:cubicBezTo>
                  <a:cubicBezTo>
                    <a:pt x="48" y="37"/>
                    <a:pt x="48" y="37"/>
                    <a:pt x="48" y="36"/>
                  </a:cubicBezTo>
                  <a:cubicBezTo>
                    <a:pt x="48" y="36"/>
                    <a:pt x="49" y="36"/>
                    <a:pt x="49" y="35"/>
                  </a:cubicBezTo>
                  <a:cubicBezTo>
                    <a:pt x="49" y="35"/>
                    <a:pt x="49" y="35"/>
                    <a:pt x="50" y="35"/>
                  </a:cubicBezTo>
                  <a:cubicBezTo>
                    <a:pt x="49" y="36"/>
                    <a:pt x="49" y="36"/>
                    <a:pt x="50" y="37"/>
                  </a:cubicBezTo>
                  <a:close/>
                  <a:moveTo>
                    <a:pt x="48" y="29"/>
                  </a:moveTo>
                  <a:cubicBezTo>
                    <a:pt x="48" y="29"/>
                    <a:pt x="48" y="28"/>
                    <a:pt x="47" y="28"/>
                  </a:cubicBezTo>
                  <a:cubicBezTo>
                    <a:pt x="47" y="28"/>
                    <a:pt x="47" y="28"/>
                    <a:pt x="47" y="27"/>
                  </a:cubicBezTo>
                  <a:cubicBezTo>
                    <a:pt x="47" y="27"/>
                    <a:pt x="47" y="28"/>
                    <a:pt x="47" y="27"/>
                  </a:cubicBezTo>
                  <a:cubicBezTo>
                    <a:pt x="47" y="27"/>
                    <a:pt x="47" y="27"/>
                    <a:pt x="47" y="26"/>
                  </a:cubicBezTo>
                  <a:cubicBezTo>
                    <a:pt x="48" y="26"/>
                    <a:pt x="48" y="27"/>
                    <a:pt x="48" y="27"/>
                  </a:cubicBezTo>
                  <a:cubicBezTo>
                    <a:pt x="49" y="26"/>
                    <a:pt x="49" y="27"/>
                    <a:pt x="50" y="27"/>
                  </a:cubicBezTo>
                  <a:cubicBezTo>
                    <a:pt x="50" y="27"/>
                    <a:pt x="51" y="28"/>
                    <a:pt x="51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9" y="29"/>
                    <a:pt x="48" y="29"/>
                    <a:pt x="48" y="29"/>
                  </a:cubicBezTo>
                  <a:close/>
                  <a:moveTo>
                    <a:pt x="72" y="19"/>
                  </a:moveTo>
                  <a:cubicBezTo>
                    <a:pt x="74" y="19"/>
                    <a:pt x="75" y="18"/>
                    <a:pt x="76" y="18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6" y="18"/>
                    <a:pt x="77" y="18"/>
                    <a:pt x="77" y="18"/>
                  </a:cubicBezTo>
                  <a:cubicBezTo>
                    <a:pt x="77" y="19"/>
                    <a:pt x="76" y="19"/>
                    <a:pt x="75" y="19"/>
                  </a:cubicBezTo>
                  <a:cubicBezTo>
                    <a:pt x="74" y="20"/>
                    <a:pt x="74" y="21"/>
                    <a:pt x="72" y="21"/>
                  </a:cubicBezTo>
                  <a:cubicBezTo>
                    <a:pt x="72" y="22"/>
                    <a:pt x="73" y="23"/>
                    <a:pt x="73" y="24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72" y="24"/>
                    <a:pt x="72" y="23"/>
                    <a:pt x="71" y="23"/>
                  </a:cubicBezTo>
                  <a:cubicBezTo>
                    <a:pt x="71" y="22"/>
                    <a:pt x="72" y="22"/>
                    <a:pt x="72" y="21"/>
                  </a:cubicBezTo>
                  <a:cubicBezTo>
                    <a:pt x="72" y="20"/>
                    <a:pt x="73" y="20"/>
                    <a:pt x="72" y="19"/>
                  </a:cubicBezTo>
                  <a:close/>
                  <a:moveTo>
                    <a:pt x="72" y="15"/>
                  </a:moveTo>
                  <a:cubicBezTo>
                    <a:pt x="72" y="14"/>
                    <a:pt x="74" y="13"/>
                    <a:pt x="74" y="14"/>
                  </a:cubicBezTo>
                  <a:cubicBezTo>
                    <a:pt x="73" y="14"/>
                    <a:pt x="73" y="15"/>
                    <a:pt x="72" y="15"/>
                  </a:cubicBezTo>
                  <a:close/>
                  <a:moveTo>
                    <a:pt x="84" y="14"/>
                  </a:moveTo>
                  <a:cubicBezTo>
                    <a:pt x="85" y="14"/>
                    <a:pt x="87" y="14"/>
                    <a:pt x="87" y="15"/>
                  </a:cubicBezTo>
                  <a:cubicBezTo>
                    <a:pt x="87" y="16"/>
                    <a:pt x="86" y="15"/>
                    <a:pt x="84" y="16"/>
                  </a:cubicBezTo>
                  <a:cubicBezTo>
                    <a:pt x="84" y="15"/>
                    <a:pt x="84" y="15"/>
                    <a:pt x="84" y="14"/>
                  </a:cubicBezTo>
                  <a:close/>
                  <a:moveTo>
                    <a:pt x="25" y="29"/>
                  </a:moveTo>
                  <a:cubicBezTo>
                    <a:pt x="25" y="31"/>
                    <a:pt x="23" y="28"/>
                    <a:pt x="23" y="30"/>
                  </a:cubicBezTo>
                  <a:cubicBezTo>
                    <a:pt x="23" y="30"/>
                    <a:pt x="22" y="30"/>
                    <a:pt x="22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4" y="29"/>
                    <a:pt x="25" y="29"/>
                  </a:cubicBezTo>
                  <a:close/>
                  <a:moveTo>
                    <a:pt x="28" y="59"/>
                  </a:moveTo>
                  <a:cubicBezTo>
                    <a:pt x="28" y="60"/>
                    <a:pt x="27" y="60"/>
                    <a:pt x="27" y="60"/>
                  </a:cubicBezTo>
                  <a:cubicBezTo>
                    <a:pt x="27" y="60"/>
                    <a:pt x="27" y="59"/>
                    <a:pt x="27" y="59"/>
                  </a:cubicBezTo>
                  <a:cubicBezTo>
                    <a:pt x="27" y="59"/>
                    <a:pt x="28" y="59"/>
                    <a:pt x="28" y="59"/>
                  </a:cubicBezTo>
                  <a:close/>
                  <a:moveTo>
                    <a:pt x="23" y="58"/>
                  </a:moveTo>
                  <a:cubicBezTo>
                    <a:pt x="22" y="58"/>
                    <a:pt x="22" y="57"/>
                    <a:pt x="21" y="57"/>
                  </a:cubicBezTo>
                  <a:cubicBezTo>
                    <a:pt x="20" y="57"/>
                    <a:pt x="20" y="58"/>
                    <a:pt x="20" y="58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1" y="57"/>
                    <a:pt x="22" y="57"/>
                    <a:pt x="23" y="57"/>
                  </a:cubicBezTo>
                  <a:cubicBezTo>
                    <a:pt x="23" y="57"/>
                    <a:pt x="23" y="57"/>
                    <a:pt x="24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5" y="58"/>
                    <a:pt x="26" y="58"/>
                    <a:pt x="26" y="59"/>
                  </a:cubicBezTo>
                  <a:cubicBezTo>
                    <a:pt x="26" y="60"/>
                    <a:pt x="25" y="59"/>
                    <a:pt x="25" y="60"/>
                  </a:cubicBezTo>
                  <a:cubicBezTo>
                    <a:pt x="25" y="60"/>
                    <a:pt x="25" y="59"/>
                    <a:pt x="24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58"/>
                    <a:pt x="23" y="59"/>
                    <a:pt x="23" y="58"/>
                  </a:cubicBezTo>
                  <a:close/>
                  <a:moveTo>
                    <a:pt x="23" y="60"/>
                  </a:moveTo>
                  <a:cubicBezTo>
                    <a:pt x="23" y="60"/>
                    <a:pt x="23" y="60"/>
                    <a:pt x="22" y="60"/>
                  </a:cubicBezTo>
                  <a:cubicBezTo>
                    <a:pt x="22" y="60"/>
                    <a:pt x="22" y="59"/>
                    <a:pt x="22" y="59"/>
                  </a:cubicBezTo>
                  <a:cubicBezTo>
                    <a:pt x="23" y="59"/>
                    <a:pt x="23" y="59"/>
                    <a:pt x="23" y="60"/>
                  </a:cubicBezTo>
                  <a:close/>
                  <a:moveTo>
                    <a:pt x="22" y="56"/>
                  </a:moveTo>
                  <a:cubicBezTo>
                    <a:pt x="22" y="56"/>
                    <a:pt x="22" y="56"/>
                    <a:pt x="22" y="55"/>
                  </a:cubicBezTo>
                  <a:cubicBezTo>
                    <a:pt x="23" y="55"/>
                    <a:pt x="23" y="56"/>
                    <a:pt x="23" y="56"/>
                  </a:cubicBezTo>
                  <a:cubicBezTo>
                    <a:pt x="23" y="56"/>
                    <a:pt x="22" y="56"/>
                    <a:pt x="22" y="56"/>
                  </a:cubicBezTo>
                  <a:close/>
                  <a:moveTo>
                    <a:pt x="23" y="55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3" y="56"/>
                    <a:pt x="23" y="56"/>
                    <a:pt x="23" y="55"/>
                  </a:cubicBezTo>
                  <a:close/>
                  <a:moveTo>
                    <a:pt x="24" y="57"/>
                  </a:moveTo>
                  <a:cubicBezTo>
                    <a:pt x="24" y="57"/>
                    <a:pt x="24" y="56"/>
                    <a:pt x="24" y="56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5" y="57"/>
                    <a:pt x="26" y="57"/>
                    <a:pt x="26" y="57"/>
                  </a:cubicBezTo>
                  <a:cubicBezTo>
                    <a:pt x="26" y="58"/>
                    <a:pt x="25" y="58"/>
                    <a:pt x="25" y="57"/>
                  </a:cubicBezTo>
                  <a:cubicBezTo>
                    <a:pt x="25" y="57"/>
                    <a:pt x="25" y="57"/>
                    <a:pt x="24" y="57"/>
                  </a:cubicBezTo>
                  <a:close/>
                  <a:moveTo>
                    <a:pt x="111" y="74"/>
                  </a:moveTo>
                  <a:cubicBezTo>
                    <a:pt x="111" y="74"/>
                    <a:pt x="111" y="73"/>
                    <a:pt x="111" y="73"/>
                  </a:cubicBezTo>
                  <a:cubicBezTo>
                    <a:pt x="110" y="72"/>
                    <a:pt x="109" y="72"/>
                    <a:pt x="108" y="71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7" y="70"/>
                    <a:pt x="108" y="71"/>
                    <a:pt x="108" y="70"/>
                  </a:cubicBezTo>
                  <a:cubicBezTo>
                    <a:pt x="109" y="70"/>
                    <a:pt x="108" y="71"/>
                    <a:pt x="109" y="70"/>
                  </a:cubicBezTo>
                  <a:cubicBezTo>
                    <a:pt x="109" y="71"/>
                    <a:pt x="110" y="70"/>
                    <a:pt x="110" y="70"/>
                  </a:cubicBezTo>
                  <a:cubicBezTo>
                    <a:pt x="110" y="70"/>
                    <a:pt x="111" y="70"/>
                    <a:pt x="111" y="70"/>
                  </a:cubicBezTo>
                  <a:cubicBezTo>
                    <a:pt x="111" y="70"/>
                    <a:pt x="112" y="70"/>
                    <a:pt x="112" y="70"/>
                  </a:cubicBezTo>
                  <a:cubicBezTo>
                    <a:pt x="112" y="72"/>
                    <a:pt x="111" y="73"/>
                    <a:pt x="111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09" name="Freeform 258"/>
            <p:cNvSpPr/>
            <p:nvPr/>
          </p:nvSpPr>
          <p:spPr bwMode="auto">
            <a:xfrm>
              <a:off x="6143171" y="315841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10" name="Freeform 259"/>
            <p:cNvSpPr/>
            <p:nvPr/>
          </p:nvSpPr>
          <p:spPr bwMode="auto">
            <a:xfrm>
              <a:off x="6335089" y="3227813"/>
              <a:ext cx="3253" cy="5422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0 h 2"/>
                <a:gd name="T4" fmla="*/ 0 w 1"/>
                <a:gd name="T5" fmla="*/ 1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11" name="Freeform 260"/>
            <p:cNvSpPr/>
            <p:nvPr/>
          </p:nvSpPr>
          <p:spPr bwMode="auto">
            <a:xfrm>
              <a:off x="6310151" y="3163840"/>
              <a:ext cx="2169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12" name="Freeform 261"/>
            <p:cNvSpPr/>
            <p:nvPr/>
          </p:nvSpPr>
          <p:spPr bwMode="auto">
            <a:xfrm>
              <a:off x="6312320" y="316384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13" name="Freeform 262"/>
            <p:cNvSpPr/>
            <p:nvPr/>
          </p:nvSpPr>
          <p:spPr bwMode="auto">
            <a:xfrm>
              <a:off x="6278707" y="3171431"/>
              <a:ext cx="3253" cy="325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14" name="Freeform 263"/>
            <p:cNvSpPr/>
            <p:nvPr/>
          </p:nvSpPr>
          <p:spPr bwMode="auto">
            <a:xfrm>
              <a:off x="6099800" y="324841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15" name="Freeform 264"/>
            <p:cNvSpPr/>
            <p:nvPr/>
          </p:nvSpPr>
          <p:spPr bwMode="auto">
            <a:xfrm>
              <a:off x="6220155" y="322239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16" name="Freeform 265"/>
            <p:cNvSpPr/>
            <p:nvPr/>
          </p:nvSpPr>
          <p:spPr bwMode="auto">
            <a:xfrm>
              <a:off x="6220155" y="3179020"/>
              <a:ext cx="15180" cy="23854"/>
            </a:xfrm>
            <a:custGeom>
              <a:avLst/>
              <a:gdLst>
                <a:gd name="T0" fmla="*/ 5 w 6"/>
                <a:gd name="T1" fmla="*/ 0 h 9"/>
                <a:gd name="T2" fmla="*/ 3 w 6"/>
                <a:gd name="T3" fmla="*/ 4 h 9"/>
                <a:gd name="T4" fmla="*/ 3 w 6"/>
                <a:gd name="T5" fmla="*/ 6 h 9"/>
                <a:gd name="T6" fmla="*/ 2 w 6"/>
                <a:gd name="T7" fmla="*/ 8 h 9"/>
                <a:gd name="T8" fmla="*/ 0 w 6"/>
                <a:gd name="T9" fmla="*/ 6 h 9"/>
                <a:gd name="T10" fmla="*/ 1 w 6"/>
                <a:gd name="T11" fmla="*/ 8 h 9"/>
                <a:gd name="T12" fmla="*/ 1 w 6"/>
                <a:gd name="T13" fmla="*/ 9 h 9"/>
                <a:gd name="T14" fmla="*/ 1 w 6"/>
                <a:gd name="T15" fmla="*/ 9 h 9"/>
                <a:gd name="T16" fmla="*/ 3 w 6"/>
                <a:gd name="T17" fmla="*/ 9 h 9"/>
                <a:gd name="T18" fmla="*/ 4 w 6"/>
                <a:gd name="T19" fmla="*/ 9 h 9"/>
                <a:gd name="T20" fmla="*/ 5 w 6"/>
                <a:gd name="T21" fmla="*/ 6 h 9"/>
                <a:gd name="T22" fmla="*/ 5 w 6"/>
                <a:gd name="T23" fmla="*/ 7 h 9"/>
                <a:gd name="T24" fmla="*/ 5 w 6"/>
                <a:gd name="T25" fmla="*/ 5 h 9"/>
                <a:gd name="T26" fmla="*/ 4 w 6"/>
                <a:gd name="T27" fmla="*/ 4 h 9"/>
                <a:gd name="T28" fmla="*/ 5 w 6"/>
                <a:gd name="T29" fmla="*/ 1 h 9"/>
                <a:gd name="T30" fmla="*/ 5 w 6"/>
                <a:gd name="T3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" h="9">
                  <a:moveTo>
                    <a:pt x="5" y="0"/>
                  </a:moveTo>
                  <a:cubicBezTo>
                    <a:pt x="5" y="2"/>
                    <a:pt x="3" y="2"/>
                    <a:pt x="3" y="4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3" y="7"/>
                    <a:pt x="3" y="8"/>
                    <a:pt x="2" y="8"/>
                  </a:cubicBezTo>
                  <a:cubicBezTo>
                    <a:pt x="1" y="9"/>
                    <a:pt x="1" y="6"/>
                    <a:pt x="0" y="6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2" y="9"/>
                    <a:pt x="1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5" y="8"/>
                    <a:pt x="4" y="7"/>
                    <a:pt x="5" y="6"/>
                  </a:cubicBezTo>
                  <a:cubicBezTo>
                    <a:pt x="6" y="5"/>
                    <a:pt x="5" y="7"/>
                    <a:pt x="5" y="7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4" y="2"/>
                    <a:pt x="5" y="2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17" name="Freeform 266"/>
            <p:cNvSpPr/>
            <p:nvPr/>
          </p:nvSpPr>
          <p:spPr bwMode="auto">
            <a:xfrm>
              <a:off x="6158351" y="320504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18" name="Freeform 267"/>
            <p:cNvSpPr/>
            <p:nvPr/>
          </p:nvSpPr>
          <p:spPr bwMode="auto">
            <a:xfrm>
              <a:off x="6325331" y="3259257"/>
              <a:ext cx="2169" cy="4337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1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19" name="Freeform 268"/>
            <p:cNvSpPr/>
            <p:nvPr/>
          </p:nvSpPr>
          <p:spPr bwMode="auto">
            <a:xfrm>
              <a:off x="6242926" y="3176852"/>
              <a:ext cx="7590" cy="7590"/>
            </a:xfrm>
            <a:custGeom>
              <a:avLst/>
              <a:gdLst>
                <a:gd name="T0" fmla="*/ 0 w 3"/>
                <a:gd name="T1" fmla="*/ 1 h 3"/>
                <a:gd name="T2" fmla="*/ 1 w 3"/>
                <a:gd name="T3" fmla="*/ 2 h 3"/>
                <a:gd name="T4" fmla="*/ 2 w 3"/>
                <a:gd name="T5" fmla="*/ 2 h 3"/>
                <a:gd name="T6" fmla="*/ 3 w 3"/>
                <a:gd name="T7" fmla="*/ 1 h 3"/>
                <a:gd name="T8" fmla="*/ 0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1"/>
                    <a:pt x="0" y="3"/>
                    <a:pt x="1" y="2"/>
                  </a:cubicBezTo>
                  <a:cubicBezTo>
                    <a:pt x="2" y="2"/>
                    <a:pt x="1" y="2"/>
                    <a:pt x="2" y="2"/>
                  </a:cubicBezTo>
                  <a:cubicBezTo>
                    <a:pt x="2" y="1"/>
                    <a:pt x="3" y="2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20" name="Freeform 269"/>
            <p:cNvSpPr/>
            <p:nvPr/>
          </p:nvSpPr>
          <p:spPr bwMode="auto">
            <a:xfrm>
              <a:off x="6238588" y="3171431"/>
              <a:ext cx="2169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21" name="Freeform 270"/>
            <p:cNvSpPr/>
            <p:nvPr/>
          </p:nvSpPr>
          <p:spPr bwMode="auto">
            <a:xfrm>
              <a:off x="6248347" y="324841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22" name="Freeform 271"/>
            <p:cNvSpPr/>
            <p:nvPr/>
          </p:nvSpPr>
          <p:spPr bwMode="auto">
            <a:xfrm>
              <a:off x="6248347" y="318227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23" name="Freeform 272"/>
            <p:cNvSpPr/>
            <p:nvPr/>
          </p:nvSpPr>
          <p:spPr bwMode="auto">
            <a:xfrm>
              <a:off x="6278707" y="3169262"/>
              <a:ext cx="3253" cy="2169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24" name="Freeform 273"/>
            <p:cNvSpPr/>
            <p:nvPr/>
          </p:nvSpPr>
          <p:spPr bwMode="auto">
            <a:xfrm>
              <a:off x="6235335" y="3192032"/>
              <a:ext cx="325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25" name="Freeform 274"/>
            <p:cNvSpPr/>
            <p:nvPr/>
          </p:nvSpPr>
          <p:spPr bwMode="auto">
            <a:xfrm>
              <a:off x="6312320" y="3161672"/>
              <a:ext cx="3253" cy="0"/>
            </a:xfrm>
            <a:custGeom>
              <a:avLst/>
              <a:gdLst>
                <a:gd name="T0" fmla="*/ 1 w 1"/>
                <a:gd name="T1" fmla="*/ 1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26" name="Freeform 275"/>
            <p:cNvSpPr/>
            <p:nvPr/>
          </p:nvSpPr>
          <p:spPr bwMode="auto">
            <a:xfrm>
              <a:off x="6191964" y="3141071"/>
              <a:ext cx="7590" cy="2169"/>
            </a:xfrm>
            <a:custGeom>
              <a:avLst/>
              <a:gdLst>
                <a:gd name="T0" fmla="*/ 2 w 3"/>
                <a:gd name="T1" fmla="*/ 1 h 1"/>
                <a:gd name="T2" fmla="*/ 3 w 3"/>
                <a:gd name="T3" fmla="*/ 0 h 1"/>
                <a:gd name="T4" fmla="*/ 0 w 3"/>
                <a:gd name="T5" fmla="*/ 1 h 1"/>
                <a:gd name="T6" fmla="*/ 2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2" y="1"/>
                    <a:pt x="3" y="1"/>
                    <a:pt x="3" y="0"/>
                  </a:cubicBezTo>
                  <a:cubicBezTo>
                    <a:pt x="2" y="0"/>
                    <a:pt x="0" y="0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27" name="Freeform 276"/>
            <p:cNvSpPr/>
            <p:nvPr/>
          </p:nvSpPr>
          <p:spPr bwMode="auto">
            <a:xfrm>
              <a:off x="6194132" y="3163840"/>
              <a:ext cx="3253" cy="2169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28" name="Freeform 277"/>
            <p:cNvSpPr/>
            <p:nvPr/>
          </p:nvSpPr>
          <p:spPr bwMode="auto">
            <a:xfrm>
              <a:off x="6097631" y="3246246"/>
              <a:ext cx="2169" cy="2169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29" name="Freeform 278"/>
            <p:cNvSpPr/>
            <p:nvPr/>
          </p:nvSpPr>
          <p:spPr bwMode="auto">
            <a:xfrm>
              <a:off x="6097631" y="3242993"/>
              <a:ext cx="0" cy="3253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30" name="Freeform 279"/>
            <p:cNvSpPr/>
            <p:nvPr/>
          </p:nvSpPr>
          <p:spPr bwMode="auto">
            <a:xfrm>
              <a:off x="5958843" y="3210465"/>
              <a:ext cx="66142" cy="107344"/>
            </a:xfrm>
            <a:custGeom>
              <a:avLst/>
              <a:gdLst>
                <a:gd name="T0" fmla="*/ 0 w 61"/>
                <a:gd name="T1" fmla="*/ 49 h 99"/>
                <a:gd name="T2" fmla="*/ 61 w 61"/>
                <a:gd name="T3" fmla="*/ 99 h 99"/>
                <a:gd name="T4" fmla="*/ 61 w 61"/>
                <a:gd name="T5" fmla="*/ 0 h 99"/>
                <a:gd name="T6" fmla="*/ 0 w 61"/>
                <a:gd name="T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99">
                  <a:moveTo>
                    <a:pt x="0" y="49"/>
                  </a:moveTo>
                  <a:lnTo>
                    <a:pt x="61" y="99"/>
                  </a:lnTo>
                  <a:lnTo>
                    <a:pt x="61" y="0"/>
                  </a:ln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31" name="Freeform 280"/>
            <p:cNvSpPr/>
            <p:nvPr/>
          </p:nvSpPr>
          <p:spPr bwMode="auto">
            <a:xfrm>
              <a:off x="6020647" y="3240825"/>
              <a:ext cx="40119" cy="43371"/>
            </a:xfrm>
            <a:custGeom>
              <a:avLst/>
              <a:gdLst>
                <a:gd name="T0" fmla="*/ 37 w 37"/>
                <a:gd name="T1" fmla="*/ 40 h 40"/>
                <a:gd name="T2" fmla="*/ 0 w 37"/>
                <a:gd name="T3" fmla="*/ 40 h 40"/>
                <a:gd name="T4" fmla="*/ 0 w 37"/>
                <a:gd name="T5" fmla="*/ 0 h 40"/>
                <a:gd name="T6" fmla="*/ 37 w 37"/>
                <a:gd name="T7" fmla="*/ 0 h 40"/>
                <a:gd name="T8" fmla="*/ 37 w 37"/>
                <a:gd name="T9" fmla="*/ 40 h 40"/>
                <a:gd name="T10" fmla="*/ 37 w 37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0">
                  <a:moveTo>
                    <a:pt x="37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40"/>
                  </a:lnTo>
                  <a:lnTo>
                    <a:pt x="37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32" name="Freeform 281"/>
            <p:cNvSpPr/>
            <p:nvPr/>
          </p:nvSpPr>
          <p:spPr bwMode="auto">
            <a:xfrm>
              <a:off x="6428338" y="3210465"/>
              <a:ext cx="66142" cy="107344"/>
            </a:xfrm>
            <a:custGeom>
              <a:avLst/>
              <a:gdLst>
                <a:gd name="T0" fmla="*/ 61 w 61"/>
                <a:gd name="T1" fmla="*/ 49 h 99"/>
                <a:gd name="T2" fmla="*/ 0 w 61"/>
                <a:gd name="T3" fmla="*/ 99 h 99"/>
                <a:gd name="T4" fmla="*/ 0 w 61"/>
                <a:gd name="T5" fmla="*/ 0 h 99"/>
                <a:gd name="T6" fmla="*/ 61 w 61"/>
                <a:gd name="T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99">
                  <a:moveTo>
                    <a:pt x="61" y="49"/>
                  </a:moveTo>
                  <a:lnTo>
                    <a:pt x="0" y="99"/>
                  </a:lnTo>
                  <a:lnTo>
                    <a:pt x="0" y="0"/>
                  </a:lnTo>
                  <a:lnTo>
                    <a:pt x="61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33" name="Freeform 282"/>
            <p:cNvSpPr/>
            <p:nvPr/>
          </p:nvSpPr>
          <p:spPr bwMode="auto">
            <a:xfrm>
              <a:off x="6394725" y="3240825"/>
              <a:ext cx="41203" cy="43371"/>
            </a:xfrm>
            <a:custGeom>
              <a:avLst/>
              <a:gdLst>
                <a:gd name="T0" fmla="*/ 38 w 38"/>
                <a:gd name="T1" fmla="*/ 40 h 40"/>
                <a:gd name="T2" fmla="*/ 0 w 38"/>
                <a:gd name="T3" fmla="*/ 40 h 40"/>
                <a:gd name="T4" fmla="*/ 0 w 38"/>
                <a:gd name="T5" fmla="*/ 0 h 40"/>
                <a:gd name="T6" fmla="*/ 38 w 38"/>
                <a:gd name="T7" fmla="*/ 0 h 40"/>
                <a:gd name="T8" fmla="*/ 38 w 38"/>
                <a:gd name="T9" fmla="*/ 40 h 40"/>
                <a:gd name="T10" fmla="*/ 38 w 38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0">
                  <a:moveTo>
                    <a:pt x="38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8" y="0"/>
                  </a:lnTo>
                  <a:lnTo>
                    <a:pt x="38" y="40"/>
                  </a:lnTo>
                  <a:lnTo>
                    <a:pt x="3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34" name="Freeform 283"/>
            <p:cNvSpPr/>
            <p:nvPr/>
          </p:nvSpPr>
          <p:spPr bwMode="auto">
            <a:xfrm>
              <a:off x="6173531" y="2994692"/>
              <a:ext cx="108428" cy="67226"/>
            </a:xfrm>
            <a:custGeom>
              <a:avLst/>
              <a:gdLst>
                <a:gd name="T0" fmla="*/ 50 w 100"/>
                <a:gd name="T1" fmla="*/ 0 h 62"/>
                <a:gd name="T2" fmla="*/ 0 w 100"/>
                <a:gd name="T3" fmla="*/ 62 h 62"/>
                <a:gd name="T4" fmla="*/ 100 w 100"/>
                <a:gd name="T5" fmla="*/ 62 h 62"/>
                <a:gd name="T6" fmla="*/ 50 w 100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62">
                  <a:moveTo>
                    <a:pt x="50" y="0"/>
                  </a:moveTo>
                  <a:lnTo>
                    <a:pt x="0" y="62"/>
                  </a:lnTo>
                  <a:lnTo>
                    <a:pt x="100" y="62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35" name="Freeform 284"/>
            <p:cNvSpPr/>
            <p:nvPr/>
          </p:nvSpPr>
          <p:spPr bwMode="auto">
            <a:xfrm>
              <a:off x="6204975" y="3056497"/>
              <a:ext cx="43371" cy="41203"/>
            </a:xfrm>
            <a:custGeom>
              <a:avLst/>
              <a:gdLst>
                <a:gd name="T0" fmla="*/ 40 w 40"/>
                <a:gd name="T1" fmla="*/ 38 h 38"/>
                <a:gd name="T2" fmla="*/ 0 w 40"/>
                <a:gd name="T3" fmla="*/ 38 h 38"/>
                <a:gd name="T4" fmla="*/ 0 w 40"/>
                <a:gd name="T5" fmla="*/ 0 h 38"/>
                <a:gd name="T6" fmla="*/ 40 w 40"/>
                <a:gd name="T7" fmla="*/ 0 h 38"/>
                <a:gd name="T8" fmla="*/ 40 w 40"/>
                <a:gd name="T9" fmla="*/ 38 h 38"/>
                <a:gd name="T10" fmla="*/ 40 w 40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38">
                  <a:moveTo>
                    <a:pt x="40" y="38"/>
                  </a:moveTo>
                  <a:lnTo>
                    <a:pt x="0" y="38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38"/>
                  </a:lnTo>
                  <a:lnTo>
                    <a:pt x="4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36" name="Freeform 285"/>
            <p:cNvSpPr/>
            <p:nvPr/>
          </p:nvSpPr>
          <p:spPr bwMode="auto">
            <a:xfrm>
              <a:off x="6173531" y="3464187"/>
              <a:ext cx="108428" cy="66142"/>
            </a:xfrm>
            <a:custGeom>
              <a:avLst/>
              <a:gdLst>
                <a:gd name="T0" fmla="*/ 50 w 100"/>
                <a:gd name="T1" fmla="*/ 61 h 61"/>
                <a:gd name="T2" fmla="*/ 0 w 100"/>
                <a:gd name="T3" fmla="*/ 0 h 61"/>
                <a:gd name="T4" fmla="*/ 100 w 100"/>
                <a:gd name="T5" fmla="*/ 0 h 61"/>
                <a:gd name="T6" fmla="*/ 50 w 100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61">
                  <a:moveTo>
                    <a:pt x="50" y="61"/>
                  </a:moveTo>
                  <a:lnTo>
                    <a:pt x="0" y="0"/>
                  </a:lnTo>
                  <a:lnTo>
                    <a:pt x="100" y="0"/>
                  </a:lnTo>
                  <a:lnTo>
                    <a:pt x="5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37" name="Freeform 286"/>
            <p:cNvSpPr/>
            <p:nvPr/>
          </p:nvSpPr>
          <p:spPr bwMode="auto">
            <a:xfrm>
              <a:off x="6204975" y="3430575"/>
              <a:ext cx="43371" cy="41203"/>
            </a:xfrm>
            <a:custGeom>
              <a:avLst/>
              <a:gdLst>
                <a:gd name="T0" fmla="*/ 40 w 40"/>
                <a:gd name="T1" fmla="*/ 38 h 38"/>
                <a:gd name="T2" fmla="*/ 0 w 40"/>
                <a:gd name="T3" fmla="*/ 38 h 38"/>
                <a:gd name="T4" fmla="*/ 0 w 40"/>
                <a:gd name="T5" fmla="*/ 0 h 38"/>
                <a:gd name="T6" fmla="*/ 40 w 40"/>
                <a:gd name="T7" fmla="*/ 0 h 38"/>
                <a:gd name="T8" fmla="*/ 40 w 40"/>
                <a:gd name="T9" fmla="*/ 38 h 38"/>
                <a:gd name="T10" fmla="*/ 40 w 40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38">
                  <a:moveTo>
                    <a:pt x="40" y="38"/>
                  </a:moveTo>
                  <a:lnTo>
                    <a:pt x="0" y="38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38"/>
                  </a:lnTo>
                  <a:lnTo>
                    <a:pt x="4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38" name="Freeform 287"/>
            <p:cNvSpPr/>
            <p:nvPr/>
          </p:nvSpPr>
          <p:spPr bwMode="auto">
            <a:xfrm>
              <a:off x="6037996" y="3073845"/>
              <a:ext cx="84574" cy="84574"/>
            </a:xfrm>
            <a:custGeom>
              <a:avLst/>
              <a:gdLst>
                <a:gd name="T0" fmla="*/ 0 w 78"/>
                <a:gd name="T1" fmla="*/ 0 h 78"/>
                <a:gd name="T2" fmla="*/ 7 w 78"/>
                <a:gd name="T3" fmla="*/ 78 h 78"/>
                <a:gd name="T4" fmla="*/ 78 w 78"/>
                <a:gd name="T5" fmla="*/ 7 h 78"/>
                <a:gd name="T6" fmla="*/ 0 w 78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78">
                  <a:moveTo>
                    <a:pt x="0" y="0"/>
                  </a:moveTo>
                  <a:lnTo>
                    <a:pt x="7" y="78"/>
                  </a:lnTo>
                  <a:lnTo>
                    <a:pt x="78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39" name="Freeform 288"/>
            <p:cNvSpPr/>
            <p:nvPr/>
          </p:nvSpPr>
          <p:spPr bwMode="auto">
            <a:xfrm>
              <a:off x="6064018" y="3099868"/>
              <a:ext cx="61805" cy="61805"/>
            </a:xfrm>
            <a:custGeom>
              <a:avLst/>
              <a:gdLst>
                <a:gd name="T0" fmla="*/ 28 w 57"/>
                <a:gd name="T1" fmla="*/ 57 h 57"/>
                <a:gd name="T2" fmla="*/ 0 w 57"/>
                <a:gd name="T3" fmla="*/ 31 h 57"/>
                <a:gd name="T4" fmla="*/ 31 w 57"/>
                <a:gd name="T5" fmla="*/ 0 h 57"/>
                <a:gd name="T6" fmla="*/ 57 w 57"/>
                <a:gd name="T7" fmla="*/ 28 h 57"/>
                <a:gd name="T8" fmla="*/ 28 w 57"/>
                <a:gd name="T9" fmla="*/ 57 h 57"/>
                <a:gd name="T10" fmla="*/ 28 w 57"/>
                <a:gd name="T1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7">
                  <a:moveTo>
                    <a:pt x="28" y="57"/>
                  </a:moveTo>
                  <a:lnTo>
                    <a:pt x="0" y="31"/>
                  </a:lnTo>
                  <a:lnTo>
                    <a:pt x="31" y="0"/>
                  </a:lnTo>
                  <a:lnTo>
                    <a:pt x="57" y="28"/>
                  </a:lnTo>
                  <a:lnTo>
                    <a:pt x="28" y="57"/>
                  </a:lnTo>
                  <a:lnTo>
                    <a:pt x="2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40" name="Freeform 289"/>
            <p:cNvSpPr/>
            <p:nvPr/>
          </p:nvSpPr>
          <p:spPr bwMode="auto">
            <a:xfrm>
              <a:off x="6330752" y="3366602"/>
              <a:ext cx="86743" cy="86743"/>
            </a:xfrm>
            <a:custGeom>
              <a:avLst/>
              <a:gdLst>
                <a:gd name="T0" fmla="*/ 80 w 80"/>
                <a:gd name="T1" fmla="*/ 80 h 80"/>
                <a:gd name="T2" fmla="*/ 0 w 80"/>
                <a:gd name="T3" fmla="*/ 71 h 80"/>
                <a:gd name="T4" fmla="*/ 71 w 80"/>
                <a:gd name="T5" fmla="*/ 0 h 80"/>
                <a:gd name="T6" fmla="*/ 80 w 80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0">
                  <a:moveTo>
                    <a:pt x="80" y="80"/>
                  </a:moveTo>
                  <a:lnTo>
                    <a:pt x="0" y="71"/>
                  </a:lnTo>
                  <a:lnTo>
                    <a:pt x="71" y="0"/>
                  </a:lnTo>
                  <a:lnTo>
                    <a:pt x="8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41" name="Freeform 290"/>
            <p:cNvSpPr/>
            <p:nvPr/>
          </p:nvSpPr>
          <p:spPr bwMode="auto">
            <a:xfrm>
              <a:off x="6327500" y="3364433"/>
              <a:ext cx="61805" cy="60720"/>
            </a:xfrm>
            <a:custGeom>
              <a:avLst/>
              <a:gdLst>
                <a:gd name="T0" fmla="*/ 29 w 57"/>
                <a:gd name="T1" fmla="*/ 56 h 56"/>
                <a:gd name="T2" fmla="*/ 0 w 57"/>
                <a:gd name="T3" fmla="*/ 30 h 56"/>
                <a:gd name="T4" fmla="*/ 31 w 57"/>
                <a:gd name="T5" fmla="*/ 0 h 56"/>
                <a:gd name="T6" fmla="*/ 57 w 57"/>
                <a:gd name="T7" fmla="*/ 28 h 56"/>
                <a:gd name="T8" fmla="*/ 29 w 57"/>
                <a:gd name="T9" fmla="*/ 56 h 56"/>
                <a:gd name="T10" fmla="*/ 29 w 57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6">
                  <a:moveTo>
                    <a:pt x="29" y="56"/>
                  </a:moveTo>
                  <a:lnTo>
                    <a:pt x="0" y="30"/>
                  </a:lnTo>
                  <a:lnTo>
                    <a:pt x="31" y="0"/>
                  </a:lnTo>
                  <a:lnTo>
                    <a:pt x="57" y="28"/>
                  </a:lnTo>
                  <a:lnTo>
                    <a:pt x="29" y="56"/>
                  </a:lnTo>
                  <a:lnTo>
                    <a:pt x="2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42" name="Freeform 291"/>
            <p:cNvSpPr/>
            <p:nvPr/>
          </p:nvSpPr>
          <p:spPr bwMode="auto">
            <a:xfrm>
              <a:off x="6330752" y="3073845"/>
              <a:ext cx="86743" cy="84574"/>
            </a:xfrm>
            <a:custGeom>
              <a:avLst/>
              <a:gdLst>
                <a:gd name="T0" fmla="*/ 80 w 80"/>
                <a:gd name="T1" fmla="*/ 0 h 78"/>
                <a:gd name="T2" fmla="*/ 0 w 80"/>
                <a:gd name="T3" fmla="*/ 7 h 78"/>
                <a:gd name="T4" fmla="*/ 71 w 80"/>
                <a:gd name="T5" fmla="*/ 78 h 78"/>
                <a:gd name="T6" fmla="*/ 80 w 80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78">
                  <a:moveTo>
                    <a:pt x="80" y="0"/>
                  </a:moveTo>
                  <a:lnTo>
                    <a:pt x="0" y="7"/>
                  </a:lnTo>
                  <a:lnTo>
                    <a:pt x="71" y="78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43" name="Freeform 292"/>
            <p:cNvSpPr/>
            <p:nvPr/>
          </p:nvSpPr>
          <p:spPr bwMode="auto">
            <a:xfrm>
              <a:off x="6327500" y="3099868"/>
              <a:ext cx="61805" cy="61805"/>
            </a:xfrm>
            <a:custGeom>
              <a:avLst/>
              <a:gdLst>
                <a:gd name="T0" fmla="*/ 31 w 57"/>
                <a:gd name="T1" fmla="*/ 57 h 57"/>
                <a:gd name="T2" fmla="*/ 0 w 57"/>
                <a:gd name="T3" fmla="*/ 28 h 57"/>
                <a:gd name="T4" fmla="*/ 29 w 57"/>
                <a:gd name="T5" fmla="*/ 0 h 57"/>
                <a:gd name="T6" fmla="*/ 57 w 57"/>
                <a:gd name="T7" fmla="*/ 31 h 57"/>
                <a:gd name="T8" fmla="*/ 31 w 57"/>
                <a:gd name="T9" fmla="*/ 57 h 57"/>
                <a:gd name="T10" fmla="*/ 31 w 57"/>
                <a:gd name="T1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7">
                  <a:moveTo>
                    <a:pt x="31" y="57"/>
                  </a:moveTo>
                  <a:lnTo>
                    <a:pt x="0" y="28"/>
                  </a:lnTo>
                  <a:lnTo>
                    <a:pt x="29" y="0"/>
                  </a:lnTo>
                  <a:lnTo>
                    <a:pt x="57" y="31"/>
                  </a:lnTo>
                  <a:lnTo>
                    <a:pt x="31" y="57"/>
                  </a:lnTo>
                  <a:lnTo>
                    <a:pt x="3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44" name="Freeform 293"/>
            <p:cNvSpPr/>
            <p:nvPr/>
          </p:nvSpPr>
          <p:spPr bwMode="auto">
            <a:xfrm>
              <a:off x="6037996" y="3366602"/>
              <a:ext cx="84574" cy="86743"/>
            </a:xfrm>
            <a:custGeom>
              <a:avLst/>
              <a:gdLst>
                <a:gd name="T0" fmla="*/ 0 w 78"/>
                <a:gd name="T1" fmla="*/ 80 h 80"/>
                <a:gd name="T2" fmla="*/ 7 w 78"/>
                <a:gd name="T3" fmla="*/ 0 h 80"/>
                <a:gd name="T4" fmla="*/ 78 w 78"/>
                <a:gd name="T5" fmla="*/ 71 h 80"/>
                <a:gd name="T6" fmla="*/ 0 w 78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80">
                  <a:moveTo>
                    <a:pt x="0" y="80"/>
                  </a:moveTo>
                  <a:lnTo>
                    <a:pt x="7" y="0"/>
                  </a:lnTo>
                  <a:lnTo>
                    <a:pt x="78" y="71"/>
                  </a:lnTo>
                  <a:lnTo>
                    <a:pt x="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45" name="Freeform 294"/>
            <p:cNvSpPr/>
            <p:nvPr/>
          </p:nvSpPr>
          <p:spPr bwMode="auto">
            <a:xfrm>
              <a:off x="6064018" y="3364433"/>
              <a:ext cx="61805" cy="60720"/>
            </a:xfrm>
            <a:custGeom>
              <a:avLst/>
              <a:gdLst>
                <a:gd name="T0" fmla="*/ 31 w 57"/>
                <a:gd name="T1" fmla="*/ 56 h 56"/>
                <a:gd name="T2" fmla="*/ 0 w 57"/>
                <a:gd name="T3" fmla="*/ 28 h 56"/>
                <a:gd name="T4" fmla="*/ 28 w 57"/>
                <a:gd name="T5" fmla="*/ 0 h 56"/>
                <a:gd name="T6" fmla="*/ 57 w 57"/>
                <a:gd name="T7" fmla="*/ 30 h 56"/>
                <a:gd name="T8" fmla="*/ 31 w 57"/>
                <a:gd name="T9" fmla="*/ 56 h 56"/>
                <a:gd name="T10" fmla="*/ 31 w 57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6">
                  <a:moveTo>
                    <a:pt x="31" y="56"/>
                  </a:moveTo>
                  <a:lnTo>
                    <a:pt x="0" y="28"/>
                  </a:lnTo>
                  <a:lnTo>
                    <a:pt x="28" y="0"/>
                  </a:lnTo>
                  <a:lnTo>
                    <a:pt x="57" y="30"/>
                  </a:lnTo>
                  <a:lnTo>
                    <a:pt x="31" y="56"/>
                  </a:lnTo>
                  <a:lnTo>
                    <a:pt x="31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4098453" y="4490689"/>
            <a:ext cx="223677" cy="220895"/>
            <a:chOff x="8168614" y="3077098"/>
            <a:chExt cx="435882" cy="430461"/>
          </a:xfrm>
          <a:solidFill>
            <a:schemeClr val="bg1">
              <a:lumMod val="50000"/>
            </a:schemeClr>
          </a:solidFill>
        </p:grpSpPr>
        <p:sp>
          <p:nvSpPr>
            <p:cNvPr id="147" name="Freeform 295"/>
            <p:cNvSpPr>
              <a:spLocks noEditPoints="1"/>
            </p:cNvSpPr>
            <p:nvPr/>
          </p:nvSpPr>
          <p:spPr bwMode="auto">
            <a:xfrm>
              <a:off x="8168614" y="3077098"/>
              <a:ext cx="435882" cy="389258"/>
            </a:xfrm>
            <a:custGeom>
              <a:avLst/>
              <a:gdLst>
                <a:gd name="T0" fmla="*/ 165 w 170"/>
                <a:gd name="T1" fmla="*/ 0 h 152"/>
                <a:gd name="T2" fmla="*/ 5 w 170"/>
                <a:gd name="T3" fmla="*/ 0 h 152"/>
                <a:gd name="T4" fmla="*/ 0 w 170"/>
                <a:gd name="T5" fmla="*/ 5 h 152"/>
                <a:gd name="T6" fmla="*/ 0 w 170"/>
                <a:gd name="T7" fmla="*/ 146 h 152"/>
                <a:gd name="T8" fmla="*/ 5 w 170"/>
                <a:gd name="T9" fmla="*/ 152 h 152"/>
                <a:gd name="T10" fmla="*/ 35 w 170"/>
                <a:gd name="T11" fmla="*/ 152 h 152"/>
                <a:gd name="T12" fmla="*/ 35 w 170"/>
                <a:gd name="T13" fmla="*/ 141 h 152"/>
                <a:gd name="T14" fmla="*/ 10 w 170"/>
                <a:gd name="T15" fmla="*/ 141 h 152"/>
                <a:gd name="T16" fmla="*/ 10 w 170"/>
                <a:gd name="T17" fmla="*/ 38 h 152"/>
                <a:gd name="T18" fmla="*/ 160 w 170"/>
                <a:gd name="T19" fmla="*/ 38 h 152"/>
                <a:gd name="T20" fmla="*/ 160 w 170"/>
                <a:gd name="T21" fmla="*/ 141 h 152"/>
                <a:gd name="T22" fmla="*/ 133 w 170"/>
                <a:gd name="T23" fmla="*/ 141 h 152"/>
                <a:gd name="T24" fmla="*/ 133 w 170"/>
                <a:gd name="T25" fmla="*/ 152 h 152"/>
                <a:gd name="T26" fmla="*/ 165 w 170"/>
                <a:gd name="T27" fmla="*/ 152 h 152"/>
                <a:gd name="T28" fmla="*/ 170 w 170"/>
                <a:gd name="T29" fmla="*/ 146 h 152"/>
                <a:gd name="T30" fmla="*/ 170 w 170"/>
                <a:gd name="T31" fmla="*/ 5 h 152"/>
                <a:gd name="T32" fmla="*/ 165 w 170"/>
                <a:gd name="T33" fmla="*/ 0 h 152"/>
                <a:gd name="T34" fmla="*/ 110 w 170"/>
                <a:gd name="T35" fmla="*/ 26 h 152"/>
                <a:gd name="T36" fmla="*/ 103 w 170"/>
                <a:gd name="T37" fmla="*/ 19 h 152"/>
                <a:gd name="T38" fmla="*/ 110 w 170"/>
                <a:gd name="T39" fmla="*/ 12 h 152"/>
                <a:gd name="T40" fmla="*/ 117 w 170"/>
                <a:gd name="T41" fmla="*/ 19 h 152"/>
                <a:gd name="T42" fmla="*/ 110 w 170"/>
                <a:gd name="T43" fmla="*/ 26 h 152"/>
                <a:gd name="T44" fmla="*/ 131 w 170"/>
                <a:gd name="T45" fmla="*/ 26 h 152"/>
                <a:gd name="T46" fmla="*/ 124 w 170"/>
                <a:gd name="T47" fmla="*/ 19 h 152"/>
                <a:gd name="T48" fmla="*/ 131 w 170"/>
                <a:gd name="T49" fmla="*/ 12 h 152"/>
                <a:gd name="T50" fmla="*/ 138 w 170"/>
                <a:gd name="T51" fmla="*/ 19 h 152"/>
                <a:gd name="T52" fmla="*/ 131 w 170"/>
                <a:gd name="T53" fmla="*/ 26 h 152"/>
                <a:gd name="T54" fmla="*/ 152 w 170"/>
                <a:gd name="T55" fmla="*/ 26 h 152"/>
                <a:gd name="T56" fmla="*/ 145 w 170"/>
                <a:gd name="T57" fmla="*/ 19 h 152"/>
                <a:gd name="T58" fmla="*/ 152 w 170"/>
                <a:gd name="T59" fmla="*/ 12 h 152"/>
                <a:gd name="T60" fmla="*/ 160 w 170"/>
                <a:gd name="T61" fmla="*/ 19 h 152"/>
                <a:gd name="T62" fmla="*/ 152 w 170"/>
                <a:gd name="T63" fmla="*/ 2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0" h="152">
                  <a:moveTo>
                    <a:pt x="16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9"/>
                    <a:pt x="2" y="152"/>
                    <a:pt x="5" y="152"/>
                  </a:cubicBezTo>
                  <a:cubicBezTo>
                    <a:pt x="35" y="152"/>
                    <a:pt x="35" y="152"/>
                    <a:pt x="35" y="152"/>
                  </a:cubicBezTo>
                  <a:cubicBezTo>
                    <a:pt x="35" y="141"/>
                    <a:pt x="35" y="141"/>
                    <a:pt x="35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60" y="38"/>
                    <a:pt x="160" y="38"/>
                    <a:pt x="160" y="38"/>
                  </a:cubicBezTo>
                  <a:cubicBezTo>
                    <a:pt x="160" y="141"/>
                    <a:pt x="160" y="141"/>
                    <a:pt x="160" y="141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3" y="152"/>
                    <a:pt x="133" y="152"/>
                    <a:pt x="133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8" y="152"/>
                    <a:pt x="170" y="149"/>
                    <a:pt x="170" y="146"/>
                  </a:cubicBezTo>
                  <a:cubicBezTo>
                    <a:pt x="170" y="5"/>
                    <a:pt x="170" y="5"/>
                    <a:pt x="170" y="5"/>
                  </a:cubicBezTo>
                  <a:cubicBezTo>
                    <a:pt x="170" y="2"/>
                    <a:pt x="168" y="0"/>
                    <a:pt x="165" y="0"/>
                  </a:cubicBezTo>
                  <a:close/>
                  <a:moveTo>
                    <a:pt x="110" y="26"/>
                  </a:moveTo>
                  <a:cubicBezTo>
                    <a:pt x="106" y="26"/>
                    <a:pt x="103" y="23"/>
                    <a:pt x="103" y="19"/>
                  </a:cubicBezTo>
                  <a:cubicBezTo>
                    <a:pt x="103" y="15"/>
                    <a:pt x="106" y="12"/>
                    <a:pt x="110" y="12"/>
                  </a:cubicBezTo>
                  <a:cubicBezTo>
                    <a:pt x="114" y="12"/>
                    <a:pt x="117" y="15"/>
                    <a:pt x="117" y="19"/>
                  </a:cubicBezTo>
                  <a:cubicBezTo>
                    <a:pt x="117" y="23"/>
                    <a:pt x="114" y="26"/>
                    <a:pt x="110" y="26"/>
                  </a:cubicBezTo>
                  <a:close/>
                  <a:moveTo>
                    <a:pt x="131" y="26"/>
                  </a:moveTo>
                  <a:cubicBezTo>
                    <a:pt x="127" y="26"/>
                    <a:pt x="124" y="23"/>
                    <a:pt x="124" y="19"/>
                  </a:cubicBezTo>
                  <a:cubicBezTo>
                    <a:pt x="124" y="15"/>
                    <a:pt x="127" y="12"/>
                    <a:pt x="131" y="12"/>
                  </a:cubicBezTo>
                  <a:cubicBezTo>
                    <a:pt x="135" y="12"/>
                    <a:pt x="138" y="15"/>
                    <a:pt x="138" y="19"/>
                  </a:cubicBezTo>
                  <a:cubicBezTo>
                    <a:pt x="138" y="23"/>
                    <a:pt x="135" y="26"/>
                    <a:pt x="131" y="26"/>
                  </a:cubicBezTo>
                  <a:close/>
                  <a:moveTo>
                    <a:pt x="152" y="26"/>
                  </a:moveTo>
                  <a:cubicBezTo>
                    <a:pt x="148" y="26"/>
                    <a:pt x="145" y="23"/>
                    <a:pt x="145" y="19"/>
                  </a:cubicBezTo>
                  <a:cubicBezTo>
                    <a:pt x="145" y="15"/>
                    <a:pt x="148" y="12"/>
                    <a:pt x="152" y="12"/>
                  </a:cubicBezTo>
                  <a:cubicBezTo>
                    <a:pt x="156" y="12"/>
                    <a:pt x="160" y="15"/>
                    <a:pt x="160" y="19"/>
                  </a:cubicBezTo>
                  <a:cubicBezTo>
                    <a:pt x="160" y="23"/>
                    <a:pt x="156" y="26"/>
                    <a:pt x="15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48" name="Freeform 296"/>
            <p:cNvSpPr/>
            <p:nvPr/>
          </p:nvSpPr>
          <p:spPr bwMode="auto">
            <a:xfrm>
              <a:off x="8232586" y="3259257"/>
              <a:ext cx="138788" cy="71563"/>
            </a:xfrm>
            <a:custGeom>
              <a:avLst/>
              <a:gdLst>
                <a:gd name="T0" fmla="*/ 128 w 128"/>
                <a:gd name="T1" fmla="*/ 28 h 66"/>
                <a:gd name="T2" fmla="*/ 95 w 128"/>
                <a:gd name="T3" fmla="*/ 0 h 66"/>
                <a:gd name="T4" fmla="*/ 0 w 128"/>
                <a:gd name="T5" fmla="*/ 37 h 66"/>
                <a:gd name="T6" fmla="*/ 33 w 128"/>
                <a:gd name="T7" fmla="*/ 66 h 66"/>
                <a:gd name="T8" fmla="*/ 128 w 128"/>
                <a:gd name="T9" fmla="*/ 2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6">
                  <a:moveTo>
                    <a:pt x="128" y="28"/>
                  </a:moveTo>
                  <a:lnTo>
                    <a:pt x="95" y="0"/>
                  </a:lnTo>
                  <a:lnTo>
                    <a:pt x="0" y="37"/>
                  </a:lnTo>
                  <a:lnTo>
                    <a:pt x="33" y="66"/>
                  </a:lnTo>
                  <a:lnTo>
                    <a:pt x="12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49" name="Freeform 297"/>
            <p:cNvSpPr/>
            <p:nvPr/>
          </p:nvSpPr>
          <p:spPr bwMode="auto">
            <a:xfrm>
              <a:off x="8391976" y="3253836"/>
              <a:ext cx="138788" cy="73731"/>
            </a:xfrm>
            <a:custGeom>
              <a:avLst/>
              <a:gdLst>
                <a:gd name="T0" fmla="*/ 128 w 128"/>
                <a:gd name="T1" fmla="*/ 38 h 68"/>
                <a:gd name="T2" fmla="*/ 31 w 128"/>
                <a:gd name="T3" fmla="*/ 0 h 68"/>
                <a:gd name="T4" fmla="*/ 0 w 128"/>
                <a:gd name="T5" fmla="*/ 31 h 68"/>
                <a:gd name="T6" fmla="*/ 94 w 128"/>
                <a:gd name="T7" fmla="*/ 68 h 68"/>
                <a:gd name="T8" fmla="*/ 128 w 128"/>
                <a:gd name="T9" fmla="*/ 3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8">
                  <a:moveTo>
                    <a:pt x="128" y="38"/>
                  </a:moveTo>
                  <a:lnTo>
                    <a:pt x="31" y="0"/>
                  </a:lnTo>
                  <a:lnTo>
                    <a:pt x="0" y="31"/>
                  </a:lnTo>
                  <a:lnTo>
                    <a:pt x="94" y="68"/>
                  </a:lnTo>
                  <a:lnTo>
                    <a:pt x="128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50" name="Freeform 298"/>
            <p:cNvSpPr/>
            <p:nvPr/>
          </p:nvSpPr>
          <p:spPr bwMode="auto">
            <a:xfrm>
              <a:off x="8391976" y="3389371"/>
              <a:ext cx="101923" cy="118187"/>
            </a:xfrm>
            <a:custGeom>
              <a:avLst/>
              <a:gdLst>
                <a:gd name="T0" fmla="*/ 0 w 94"/>
                <a:gd name="T1" fmla="*/ 0 h 109"/>
                <a:gd name="T2" fmla="*/ 0 w 94"/>
                <a:gd name="T3" fmla="*/ 109 h 109"/>
                <a:gd name="T4" fmla="*/ 94 w 94"/>
                <a:gd name="T5" fmla="*/ 71 h 109"/>
                <a:gd name="T6" fmla="*/ 94 w 94"/>
                <a:gd name="T7" fmla="*/ 14 h 109"/>
                <a:gd name="T8" fmla="*/ 40 w 94"/>
                <a:gd name="T9" fmla="*/ 36 h 109"/>
                <a:gd name="T10" fmla="*/ 0 w 94"/>
                <a:gd name="T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109">
                  <a:moveTo>
                    <a:pt x="0" y="0"/>
                  </a:moveTo>
                  <a:lnTo>
                    <a:pt x="0" y="109"/>
                  </a:lnTo>
                  <a:lnTo>
                    <a:pt x="94" y="71"/>
                  </a:lnTo>
                  <a:lnTo>
                    <a:pt x="94" y="14"/>
                  </a:lnTo>
                  <a:lnTo>
                    <a:pt x="4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51" name="Freeform 299"/>
            <p:cNvSpPr/>
            <p:nvPr/>
          </p:nvSpPr>
          <p:spPr bwMode="auto">
            <a:xfrm>
              <a:off x="8401734" y="3340579"/>
              <a:ext cx="138788" cy="71563"/>
            </a:xfrm>
            <a:custGeom>
              <a:avLst/>
              <a:gdLst>
                <a:gd name="T0" fmla="*/ 0 w 128"/>
                <a:gd name="T1" fmla="*/ 38 h 66"/>
                <a:gd name="T2" fmla="*/ 33 w 128"/>
                <a:gd name="T3" fmla="*/ 66 h 66"/>
                <a:gd name="T4" fmla="*/ 128 w 128"/>
                <a:gd name="T5" fmla="*/ 29 h 66"/>
                <a:gd name="T6" fmla="*/ 95 w 128"/>
                <a:gd name="T7" fmla="*/ 0 h 66"/>
                <a:gd name="T8" fmla="*/ 0 w 128"/>
                <a:gd name="T9" fmla="*/ 3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6">
                  <a:moveTo>
                    <a:pt x="0" y="38"/>
                  </a:moveTo>
                  <a:lnTo>
                    <a:pt x="33" y="66"/>
                  </a:lnTo>
                  <a:lnTo>
                    <a:pt x="128" y="29"/>
                  </a:lnTo>
                  <a:lnTo>
                    <a:pt x="95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52" name="Freeform 300"/>
            <p:cNvSpPr/>
            <p:nvPr/>
          </p:nvSpPr>
          <p:spPr bwMode="auto">
            <a:xfrm>
              <a:off x="8273789" y="3396962"/>
              <a:ext cx="103007" cy="110597"/>
            </a:xfrm>
            <a:custGeom>
              <a:avLst/>
              <a:gdLst>
                <a:gd name="T0" fmla="*/ 0 w 95"/>
                <a:gd name="T1" fmla="*/ 12 h 102"/>
                <a:gd name="T2" fmla="*/ 0 w 95"/>
                <a:gd name="T3" fmla="*/ 64 h 102"/>
                <a:gd name="T4" fmla="*/ 95 w 95"/>
                <a:gd name="T5" fmla="*/ 102 h 102"/>
                <a:gd name="T6" fmla="*/ 95 w 95"/>
                <a:gd name="T7" fmla="*/ 0 h 102"/>
                <a:gd name="T8" fmla="*/ 59 w 95"/>
                <a:gd name="T9" fmla="*/ 36 h 102"/>
                <a:gd name="T10" fmla="*/ 0 w 95"/>
                <a:gd name="T11" fmla="*/ 1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102">
                  <a:moveTo>
                    <a:pt x="0" y="12"/>
                  </a:moveTo>
                  <a:lnTo>
                    <a:pt x="0" y="64"/>
                  </a:lnTo>
                  <a:lnTo>
                    <a:pt x="95" y="102"/>
                  </a:lnTo>
                  <a:lnTo>
                    <a:pt x="95" y="0"/>
                  </a:lnTo>
                  <a:lnTo>
                    <a:pt x="59" y="36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53" name="Freeform 301"/>
            <p:cNvSpPr/>
            <p:nvPr/>
          </p:nvSpPr>
          <p:spPr bwMode="auto">
            <a:xfrm>
              <a:off x="8232586" y="3343831"/>
              <a:ext cx="138788" cy="76984"/>
            </a:xfrm>
            <a:custGeom>
              <a:avLst/>
              <a:gdLst>
                <a:gd name="T0" fmla="*/ 128 w 128"/>
                <a:gd name="T1" fmla="*/ 37 h 71"/>
                <a:gd name="T2" fmla="*/ 31 w 128"/>
                <a:gd name="T3" fmla="*/ 0 h 71"/>
                <a:gd name="T4" fmla="*/ 0 w 128"/>
                <a:gd name="T5" fmla="*/ 33 h 71"/>
                <a:gd name="T6" fmla="*/ 95 w 128"/>
                <a:gd name="T7" fmla="*/ 71 h 71"/>
                <a:gd name="T8" fmla="*/ 128 w 128"/>
                <a:gd name="T9" fmla="*/ 3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71">
                  <a:moveTo>
                    <a:pt x="128" y="37"/>
                  </a:moveTo>
                  <a:lnTo>
                    <a:pt x="31" y="0"/>
                  </a:lnTo>
                  <a:lnTo>
                    <a:pt x="0" y="33"/>
                  </a:lnTo>
                  <a:lnTo>
                    <a:pt x="95" y="71"/>
                  </a:lnTo>
                  <a:lnTo>
                    <a:pt x="12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269574" y="4472594"/>
            <a:ext cx="274866" cy="274866"/>
            <a:chOff x="5958843" y="2994692"/>
            <a:chExt cx="535637" cy="535637"/>
          </a:xfrm>
          <a:solidFill>
            <a:schemeClr val="bg1">
              <a:lumMod val="50000"/>
            </a:schemeClr>
          </a:solidFill>
        </p:grpSpPr>
        <p:sp>
          <p:nvSpPr>
            <p:cNvPr id="7" name="Freeform 257"/>
            <p:cNvSpPr>
              <a:spLocks noEditPoints="1"/>
            </p:cNvSpPr>
            <p:nvPr/>
          </p:nvSpPr>
          <p:spPr bwMode="auto">
            <a:xfrm>
              <a:off x="6077030" y="3109626"/>
              <a:ext cx="302516" cy="305768"/>
            </a:xfrm>
            <a:custGeom>
              <a:avLst/>
              <a:gdLst>
                <a:gd name="T0" fmla="*/ 101 w 118"/>
                <a:gd name="T1" fmla="*/ 91 h 119"/>
                <a:gd name="T2" fmla="*/ 107 w 118"/>
                <a:gd name="T3" fmla="*/ 77 h 119"/>
                <a:gd name="T4" fmla="*/ 23 w 118"/>
                <a:gd name="T5" fmla="*/ 25 h 119"/>
                <a:gd name="T6" fmla="*/ 30 w 118"/>
                <a:gd name="T7" fmla="*/ 25 h 119"/>
                <a:gd name="T8" fmla="*/ 27 w 118"/>
                <a:gd name="T9" fmla="*/ 24 h 119"/>
                <a:gd name="T10" fmla="*/ 21 w 118"/>
                <a:gd name="T11" fmla="*/ 35 h 119"/>
                <a:gd name="T12" fmla="*/ 28 w 118"/>
                <a:gd name="T13" fmla="*/ 33 h 119"/>
                <a:gd name="T14" fmla="*/ 33 w 118"/>
                <a:gd name="T15" fmla="*/ 41 h 119"/>
                <a:gd name="T16" fmla="*/ 25 w 118"/>
                <a:gd name="T17" fmla="*/ 46 h 119"/>
                <a:gd name="T18" fmla="*/ 15 w 118"/>
                <a:gd name="T19" fmla="*/ 54 h 119"/>
                <a:gd name="T20" fmla="*/ 25 w 118"/>
                <a:gd name="T21" fmla="*/ 63 h 119"/>
                <a:gd name="T22" fmla="*/ 40 w 118"/>
                <a:gd name="T23" fmla="*/ 72 h 119"/>
                <a:gd name="T24" fmla="*/ 34 w 118"/>
                <a:gd name="T25" fmla="*/ 89 h 119"/>
                <a:gd name="T26" fmla="*/ 28 w 118"/>
                <a:gd name="T27" fmla="*/ 102 h 119"/>
                <a:gd name="T28" fmla="*/ 25 w 118"/>
                <a:gd name="T29" fmla="*/ 92 h 119"/>
                <a:gd name="T30" fmla="*/ 21 w 118"/>
                <a:gd name="T31" fmla="*/ 70 h 119"/>
                <a:gd name="T32" fmla="*/ 11 w 118"/>
                <a:gd name="T33" fmla="*/ 57 h 119"/>
                <a:gd name="T34" fmla="*/ 34 w 118"/>
                <a:gd name="T35" fmla="*/ 12 h 119"/>
                <a:gd name="T36" fmla="*/ 23 w 118"/>
                <a:gd name="T37" fmla="*/ 20 h 119"/>
                <a:gd name="T38" fmla="*/ 105 w 118"/>
                <a:gd name="T39" fmla="*/ 50 h 119"/>
                <a:gd name="T40" fmla="*/ 98 w 118"/>
                <a:gd name="T41" fmla="*/ 59 h 119"/>
                <a:gd name="T42" fmla="*/ 94 w 118"/>
                <a:gd name="T43" fmla="*/ 64 h 119"/>
                <a:gd name="T44" fmla="*/ 86 w 118"/>
                <a:gd name="T45" fmla="*/ 65 h 119"/>
                <a:gd name="T46" fmla="*/ 76 w 118"/>
                <a:gd name="T47" fmla="*/ 55 h 119"/>
                <a:gd name="T48" fmla="*/ 70 w 118"/>
                <a:gd name="T49" fmla="*/ 60 h 119"/>
                <a:gd name="T50" fmla="*/ 70 w 118"/>
                <a:gd name="T51" fmla="*/ 70 h 119"/>
                <a:gd name="T52" fmla="*/ 57 w 118"/>
                <a:gd name="T53" fmla="*/ 77 h 119"/>
                <a:gd name="T54" fmla="*/ 45 w 118"/>
                <a:gd name="T55" fmla="*/ 58 h 119"/>
                <a:gd name="T56" fmla="*/ 61 w 118"/>
                <a:gd name="T57" fmla="*/ 51 h 119"/>
                <a:gd name="T58" fmla="*/ 63 w 118"/>
                <a:gd name="T59" fmla="*/ 49 h 119"/>
                <a:gd name="T60" fmla="*/ 59 w 118"/>
                <a:gd name="T61" fmla="*/ 48 h 119"/>
                <a:gd name="T62" fmla="*/ 48 w 118"/>
                <a:gd name="T63" fmla="*/ 48 h 119"/>
                <a:gd name="T64" fmla="*/ 50 w 118"/>
                <a:gd name="T65" fmla="*/ 39 h 119"/>
                <a:gd name="T66" fmla="*/ 54 w 118"/>
                <a:gd name="T67" fmla="*/ 38 h 119"/>
                <a:gd name="T68" fmla="*/ 59 w 118"/>
                <a:gd name="T69" fmla="*/ 24 h 119"/>
                <a:gd name="T70" fmla="*/ 75 w 118"/>
                <a:gd name="T71" fmla="*/ 25 h 119"/>
                <a:gd name="T72" fmla="*/ 83 w 118"/>
                <a:gd name="T73" fmla="*/ 20 h 119"/>
                <a:gd name="T74" fmla="*/ 95 w 118"/>
                <a:gd name="T75" fmla="*/ 21 h 119"/>
                <a:gd name="T76" fmla="*/ 105 w 118"/>
                <a:gd name="T77" fmla="*/ 63 h 119"/>
                <a:gd name="T78" fmla="*/ 105 w 118"/>
                <a:gd name="T79" fmla="*/ 70 h 119"/>
                <a:gd name="T80" fmla="*/ 102 w 118"/>
                <a:gd name="T81" fmla="*/ 68 h 119"/>
                <a:gd name="T82" fmla="*/ 105 w 118"/>
                <a:gd name="T83" fmla="*/ 59 h 119"/>
                <a:gd name="T84" fmla="*/ 107 w 118"/>
                <a:gd name="T85" fmla="*/ 50 h 119"/>
                <a:gd name="T86" fmla="*/ 109 w 118"/>
                <a:gd name="T87" fmla="*/ 39 h 119"/>
                <a:gd name="T88" fmla="*/ 86 w 118"/>
                <a:gd name="T89" fmla="*/ 66 h 119"/>
                <a:gd name="T90" fmla="*/ 73 w 118"/>
                <a:gd name="T91" fmla="*/ 76 h 119"/>
                <a:gd name="T92" fmla="*/ 35 w 118"/>
                <a:gd name="T93" fmla="*/ 26 h 119"/>
                <a:gd name="T94" fmla="*/ 31 w 118"/>
                <a:gd name="T95" fmla="*/ 17 h 119"/>
                <a:gd name="T96" fmla="*/ 46 w 118"/>
                <a:gd name="T97" fmla="*/ 11 h 119"/>
                <a:gd name="T98" fmla="*/ 50 w 118"/>
                <a:gd name="T99" fmla="*/ 18 h 119"/>
                <a:gd name="T100" fmla="*/ 42 w 118"/>
                <a:gd name="T101" fmla="*/ 27 h 119"/>
                <a:gd name="T102" fmla="*/ 57 w 118"/>
                <a:gd name="T103" fmla="*/ 16 h 119"/>
                <a:gd name="T104" fmla="*/ 59 w 118"/>
                <a:gd name="T105" fmla="*/ 14 h 119"/>
                <a:gd name="T106" fmla="*/ 47 w 118"/>
                <a:gd name="T107" fmla="*/ 27 h 119"/>
                <a:gd name="T108" fmla="*/ 75 w 118"/>
                <a:gd name="T109" fmla="*/ 19 h 119"/>
                <a:gd name="T110" fmla="*/ 87 w 118"/>
                <a:gd name="T111" fmla="*/ 15 h 119"/>
                <a:gd name="T112" fmla="*/ 27 w 118"/>
                <a:gd name="T113" fmla="*/ 59 h 119"/>
                <a:gd name="T114" fmla="*/ 24 w 118"/>
                <a:gd name="T115" fmla="*/ 59 h 119"/>
                <a:gd name="T116" fmla="*/ 23 w 118"/>
                <a:gd name="T117" fmla="*/ 55 h 119"/>
                <a:gd name="T118" fmla="*/ 111 w 118"/>
                <a:gd name="T119" fmla="*/ 7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8" h="119">
                  <a:moveTo>
                    <a:pt x="59" y="0"/>
                  </a:moveTo>
                  <a:cubicBezTo>
                    <a:pt x="26" y="0"/>
                    <a:pt x="0" y="27"/>
                    <a:pt x="0" y="60"/>
                  </a:cubicBezTo>
                  <a:cubicBezTo>
                    <a:pt x="0" y="92"/>
                    <a:pt x="26" y="119"/>
                    <a:pt x="59" y="119"/>
                  </a:cubicBezTo>
                  <a:cubicBezTo>
                    <a:pt x="91" y="119"/>
                    <a:pt x="118" y="92"/>
                    <a:pt x="118" y="60"/>
                  </a:cubicBezTo>
                  <a:cubicBezTo>
                    <a:pt x="118" y="27"/>
                    <a:pt x="91" y="0"/>
                    <a:pt x="59" y="0"/>
                  </a:cubicBezTo>
                  <a:close/>
                  <a:moveTo>
                    <a:pt x="110" y="77"/>
                  </a:moveTo>
                  <a:cubicBezTo>
                    <a:pt x="110" y="77"/>
                    <a:pt x="110" y="77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08" y="82"/>
                    <a:pt x="107" y="86"/>
                    <a:pt x="104" y="89"/>
                  </a:cubicBezTo>
                  <a:cubicBezTo>
                    <a:pt x="104" y="89"/>
                    <a:pt x="104" y="89"/>
                    <a:pt x="103" y="90"/>
                  </a:cubicBezTo>
                  <a:cubicBezTo>
                    <a:pt x="102" y="89"/>
                    <a:pt x="102" y="90"/>
                    <a:pt x="101" y="91"/>
                  </a:cubicBezTo>
                  <a:cubicBezTo>
                    <a:pt x="100" y="91"/>
                    <a:pt x="100" y="90"/>
                    <a:pt x="100" y="90"/>
                  </a:cubicBezTo>
                  <a:cubicBezTo>
                    <a:pt x="100" y="89"/>
                    <a:pt x="100" y="89"/>
                    <a:pt x="100" y="88"/>
                  </a:cubicBezTo>
                  <a:cubicBezTo>
                    <a:pt x="100" y="87"/>
                    <a:pt x="100" y="87"/>
                    <a:pt x="99" y="87"/>
                  </a:cubicBezTo>
                  <a:cubicBezTo>
                    <a:pt x="100" y="86"/>
                    <a:pt x="99" y="85"/>
                    <a:pt x="99" y="84"/>
                  </a:cubicBezTo>
                  <a:cubicBezTo>
                    <a:pt x="99" y="83"/>
                    <a:pt x="100" y="83"/>
                    <a:pt x="101" y="83"/>
                  </a:cubicBezTo>
                  <a:cubicBezTo>
                    <a:pt x="101" y="83"/>
                    <a:pt x="101" y="81"/>
                    <a:pt x="102" y="81"/>
                  </a:cubicBezTo>
                  <a:cubicBezTo>
                    <a:pt x="102" y="80"/>
                    <a:pt x="102" y="81"/>
                    <a:pt x="102" y="81"/>
                  </a:cubicBezTo>
                  <a:cubicBezTo>
                    <a:pt x="103" y="81"/>
                    <a:pt x="102" y="80"/>
                    <a:pt x="103" y="80"/>
                  </a:cubicBezTo>
                  <a:cubicBezTo>
                    <a:pt x="103" y="80"/>
                    <a:pt x="104" y="79"/>
                    <a:pt x="104" y="80"/>
                  </a:cubicBezTo>
                  <a:cubicBezTo>
                    <a:pt x="105" y="80"/>
                    <a:pt x="105" y="79"/>
                    <a:pt x="105" y="78"/>
                  </a:cubicBezTo>
                  <a:cubicBezTo>
                    <a:pt x="105" y="78"/>
                    <a:pt x="106" y="77"/>
                    <a:pt x="107" y="77"/>
                  </a:cubicBezTo>
                  <a:cubicBezTo>
                    <a:pt x="107" y="77"/>
                    <a:pt x="107" y="76"/>
                    <a:pt x="107" y="76"/>
                  </a:cubicBezTo>
                  <a:cubicBezTo>
                    <a:pt x="108" y="77"/>
                    <a:pt x="109" y="76"/>
                    <a:pt x="110" y="77"/>
                  </a:cubicBezTo>
                  <a:cubicBezTo>
                    <a:pt x="110" y="77"/>
                    <a:pt x="110" y="77"/>
                    <a:pt x="110" y="77"/>
                  </a:cubicBezTo>
                  <a:close/>
                  <a:moveTo>
                    <a:pt x="17" y="25"/>
                  </a:moveTo>
                  <a:cubicBezTo>
                    <a:pt x="17" y="25"/>
                    <a:pt x="18" y="25"/>
                    <a:pt x="18" y="25"/>
                  </a:cubicBezTo>
                  <a:cubicBezTo>
                    <a:pt x="19" y="25"/>
                    <a:pt x="19" y="24"/>
                    <a:pt x="19" y="25"/>
                  </a:cubicBezTo>
                  <a:cubicBezTo>
                    <a:pt x="19" y="25"/>
                    <a:pt x="20" y="26"/>
                    <a:pt x="20" y="26"/>
                  </a:cubicBezTo>
                  <a:cubicBezTo>
                    <a:pt x="20" y="25"/>
                    <a:pt x="20" y="24"/>
                    <a:pt x="20" y="23"/>
                  </a:cubicBezTo>
                  <a:cubicBezTo>
                    <a:pt x="20" y="23"/>
                    <a:pt x="20" y="23"/>
                    <a:pt x="20" y="22"/>
                  </a:cubicBezTo>
                  <a:cubicBezTo>
                    <a:pt x="21" y="22"/>
                    <a:pt x="21" y="23"/>
                    <a:pt x="21" y="23"/>
                  </a:cubicBezTo>
                  <a:cubicBezTo>
                    <a:pt x="22" y="24"/>
                    <a:pt x="22" y="24"/>
                    <a:pt x="23" y="25"/>
                  </a:cubicBezTo>
                  <a:cubicBezTo>
                    <a:pt x="23" y="25"/>
                    <a:pt x="22" y="25"/>
                    <a:pt x="23" y="26"/>
                  </a:cubicBezTo>
                  <a:cubicBezTo>
                    <a:pt x="23" y="25"/>
                    <a:pt x="23" y="25"/>
                    <a:pt x="24" y="24"/>
                  </a:cubicBezTo>
                  <a:cubicBezTo>
                    <a:pt x="24" y="24"/>
                    <a:pt x="23" y="24"/>
                    <a:pt x="23" y="24"/>
                  </a:cubicBezTo>
                  <a:cubicBezTo>
                    <a:pt x="22" y="23"/>
                    <a:pt x="23" y="21"/>
                    <a:pt x="24" y="20"/>
                  </a:cubicBezTo>
                  <a:cubicBezTo>
                    <a:pt x="24" y="20"/>
                    <a:pt x="24" y="21"/>
                    <a:pt x="24" y="21"/>
                  </a:cubicBezTo>
                  <a:cubicBezTo>
                    <a:pt x="25" y="21"/>
                    <a:pt x="26" y="20"/>
                    <a:pt x="26" y="22"/>
                  </a:cubicBezTo>
                  <a:cubicBezTo>
                    <a:pt x="27" y="22"/>
                    <a:pt x="27" y="21"/>
                    <a:pt x="28" y="21"/>
                  </a:cubicBezTo>
                  <a:cubicBezTo>
                    <a:pt x="28" y="22"/>
                    <a:pt x="28" y="22"/>
                    <a:pt x="28" y="23"/>
                  </a:cubicBezTo>
                  <a:cubicBezTo>
                    <a:pt x="29" y="23"/>
                    <a:pt x="29" y="23"/>
                    <a:pt x="30" y="23"/>
                  </a:cubicBezTo>
                  <a:cubicBezTo>
                    <a:pt x="30" y="23"/>
                    <a:pt x="30" y="24"/>
                    <a:pt x="31" y="24"/>
                  </a:cubicBezTo>
                  <a:cubicBezTo>
                    <a:pt x="31" y="24"/>
                    <a:pt x="30" y="24"/>
                    <a:pt x="30" y="25"/>
                  </a:cubicBezTo>
                  <a:cubicBezTo>
                    <a:pt x="31" y="25"/>
                    <a:pt x="31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7"/>
                    <a:pt x="31" y="28"/>
                    <a:pt x="32" y="28"/>
                  </a:cubicBezTo>
                  <a:cubicBezTo>
                    <a:pt x="31" y="28"/>
                    <a:pt x="31" y="27"/>
                    <a:pt x="30" y="27"/>
                  </a:cubicBezTo>
                  <a:cubicBezTo>
                    <a:pt x="30" y="28"/>
                    <a:pt x="31" y="28"/>
                    <a:pt x="31" y="29"/>
                  </a:cubicBezTo>
                  <a:cubicBezTo>
                    <a:pt x="31" y="30"/>
                    <a:pt x="30" y="30"/>
                    <a:pt x="30" y="31"/>
                  </a:cubicBezTo>
                  <a:cubicBezTo>
                    <a:pt x="29" y="31"/>
                    <a:pt x="29" y="29"/>
                    <a:pt x="27" y="29"/>
                  </a:cubicBezTo>
                  <a:cubicBezTo>
                    <a:pt x="27" y="29"/>
                    <a:pt x="26" y="29"/>
                    <a:pt x="26" y="28"/>
                  </a:cubicBezTo>
                  <a:cubicBezTo>
                    <a:pt x="26" y="27"/>
                    <a:pt x="28" y="27"/>
                    <a:pt x="28" y="26"/>
                  </a:cubicBezTo>
                  <a:cubicBezTo>
                    <a:pt x="28" y="25"/>
                    <a:pt x="27" y="26"/>
                    <a:pt x="27" y="24"/>
                  </a:cubicBezTo>
                  <a:cubicBezTo>
                    <a:pt x="27" y="25"/>
                    <a:pt x="26" y="24"/>
                    <a:pt x="26" y="24"/>
                  </a:cubicBezTo>
                  <a:cubicBezTo>
                    <a:pt x="25" y="24"/>
                    <a:pt x="25" y="24"/>
                    <a:pt x="24" y="24"/>
                  </a:cubicBezTo>
                  <a:cubicBezTo>
                    <a:pt x="24" y="24"/>
                    <a:pt x="25" y="24"/>
                    <a:pt x="25" y="25"/>
                  </a:cubicBezTo>
                  <a:cubicBezTo>
                    <a:pt x="25" y="25"/>
                    <a:pt x="25" y="26"/>
                    <a:pt x="25" y="27"/>
                  </a:cubicBezTo>
                  <a:cubicBezTo>
                    <a:pt x="24" y="27"/>
                    <a:pt x="23" y="27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9"/>
                    <a:pt x="21" y="29"/>
                    <a:pt x="21" y="30"/>
                  </a:cubicBezTo>
                  <a:cubicBezTo>
                    <a:pt x="20" y="30"/>
                    <a:pt x="20" y="31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3"/>
                    <a:pt x="20" y="33"/>
                    <a:pt x="19" y="34"/>
                  </a:cubicBezTo>
                  <a:cubicBezTo>
                    <a:pt x="20" y="34"/>
                    <a:pt x="21" y="35"/>
                    <a:pt x="21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7"/>
                    <a:pt x="24" y="38"/>
                  </a:cubicBezTo>
                  <a:cubicBezTo>
                    <a:pt x="24" y="37"/>
                    <a:pt x="24" y="36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5" y="35"/>
                    <a:pt x="25" y="35"/>
                  </a:cubicBezTo>
                  <a:cubicBezTo>
                    <a:pt x="25" y="33"/>
                    <a:pt x="25" y="32"/>
                    <a:pt x="25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30"/>
                    <a:pt x="27" y="30"/>
                  </a:cubicBezTo>
                  <a:cubicBezTo>
                    <a:pt x="28" y="30"/>
                    <a:pt x="28" y="31"/>
                    <a:pt x="28" y="31"/>
                  </a:cubicBezTo>
                  <a:cubicBezTo>
                    <a:pt x="28" y="31"/>
                    <a:pt x="28" y="32"/>
                    <a:pt x="28" y="33"/>
                  </a:cubicBezTo>
                  <a:cubicBezTo>
                    <a:pt x="29" y="33"/>
                    <a:pt x="29" y="33"/>
                    <a:pt x="30" y="33"/>
                  </a:cubicBezTo>
                  <a:cubicBezTo>
                    <a:pt x="30" y="33"/>
                    <a:pt x="30" y="32"/>
                    <a:pt x="30" y="32"/>
                  </a:cubicBezTo>
                  <a:cubicBezTo>
                    <a:pt x="31" y="32"/>
                    <a:pt x="31" y="33"/>
                    <a:pt x="31" y="34"/>
                  </a:cubicBezTo>
                  <a:cubicBezTo>
                    <a:pt x="31" y="34"/>
                    <a:pt x="31" y="35"/>
                    <a:pt x="31" y="35"/>
                  </a:cubicBezTo>
                  <a:cubicBezTo>
                    <a:pt x="31" y="36"/>
                    <a:pt x="32" y="36"/>
                    <a:pt x="32" y="37"/>
                  </a:cubicBezTo>
                  <a:cubicBezTo>
                    <a:pt x="33" y="37"/>
                    <a:pt x="33" y="36"/>
                    <a:pt x="33" y="37"/>
                  </a:cubicBezTo>
                  <a:cubicBezTo>
                    <a:pt x="33" y="38"/>
                    <a:pt x="33" y="38"/>
                    <a:pt x="33" y="39"/>
                  </a:cubicBezTo>
                  <a:cubicBezTo>
                    <a:pt x="33" y="40"/>
                    <a:pt x="33" y="41"/>
                    <a:pt x="34" y="41"/>
                  </a:cubicBezTo>
                  <a:cubicBezTo>
                    <a:pt x="34" y="41"/>
                    <a:pt x="34" y="42"/>
                    <a:pt x="34" y="42"/>
                  </a:cubicBezTo>
                  <a:cubicBezTo>
                    <a:pt x="34" y="42"/>
                    <a:pt x="33" y="42"/>
                    <a:pt x="33" y="42"/>
                  </a:cubicBezTo>
                  <a:cubicBezTo>
                    <a:pt x="33" y="42"/>
                    <a:pt x="33" y="42"/>
                    <a:pt x="33" y="41"/>
                  </a:cubicBezTo>
                  <a:cubicBezTo>
                    <a:pt x="32" y="41"/>
                    <a:pt x="32" y="42"/>
                    <a:pt x="31" y="42"/>
                  </a:cubicBezTo>
                  <a:cubicBezTo>
                    <a:pt x="32" y="40"/>
                    <a:pt x="32" y="40"/>
                    <a:pt x="33" y="39"/>
                  </a:cubicBezTo>
                  <a:cubicBezTo>
                    <a:pt x="32" y="38"/>
                    <a:pt x="31" y="40"/>
                    <a:pt x="30" y="39"/>
                  </a:cubicBezTo>
                  <a:cubicBezTo>
                    <a:pt x="30" y="40"/>
                    <a:pt x="31" y="40"/>
                    <a:pt x="30" y="40"/>
                  </a:cubicBezTo>
                  <a:cubicBezTo>
                    <a:pt x="30" y="41"/>
                    <a:pt x="29" y="41"/>
                    <a:pt x="29" y="41"/>
                  </a:cubicBezTo>
                  <a:cubicBezTo>
                    <a:pt x="29" y="42"/>
                    <a:pt x="30" y="42"/>
                    <a:pt x="31" y="42"/>
                  </a:cubicBezTo>
                  <a:cubicBezTo>
                    <a:pt x="30" y="43"/>
                    <a:pt x="29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8" y="43"/>
                    <a:pt x="27" y="43"/>
                    <a:pt x="26" y="44"/>
                  </a:cubicBezTo>
                  <a:cubicBezTo>
                    <a:pt x="26" y="45"/>
                    <a:pt x="27" y="44"/>
                    <a:pt x="27" y="45"/>
                  </a:cubicBezTo>
                  <a:cubicBezTo>
                    <a:pt x="26" y="45"/>
                    <a:pt x="26" y="46"/>
                    <a:pt x="25" y="46"/>
                  </a:cubicBezTo>
                  <a:cubicBezTo>
                    <a:pt x="25" y="47"/>
                    <a:pt x="24" y="47"/>
                    <a:pt x="25" y="48"/>
                  </a:cubicBezTo>
                  <a:cubicBezTo>
                    <a:pt x="24" y="48"/>
                    <a:pt x="24" y="49"/>
                    <a:pt x="24" y="49"/>
                  </a:cubicBezTo>
                  <a:cubicBezTo>
                    <a:pt x="24" y="49"/>
                    <a:pt x="24" y="49"/>
                    <a:pt x="24" y="50"/>
                  </a:cubicBezTo>
                  <a:cubicBezTo>
                    <a:pt x="23" y="50"/>
                    <a:pt x="22" y="51"/>
                    <a:pt x="21" y="52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2" y="54"/>
                    <a:pt x="22" y="54"/>
                    <a:pt x="22" y="55"/>
                  </a:cubicBezTo>
                  <a:cubicBezTo>
                    <a:pt x="21" y="55"/>
                    <a:pt x="21" y="55"/>
                    <a:pt x="21" y="54"/>
                  </a:cubicBezTo>
                  <a:cubicBezTo>
                    <a:pt x="21" y="53"/>
                    <a:pt x="19" y="53"/>
                    <a:pt x="19" y="53"/>
                  </a:cubicBezTo>
                  <a:cubicBezTo>
                    <a:pt x="18" y="53"/>
                    <a:pt x="18" y="53"/>
                    <a:pt x="18" y="54"/>
                  </a:cubicBezTo>
                  <a:cubicBezTo>
                    <a:pt x="17" y="54"/>
                    <a:pt x="17" y="53"/>
                    <a:pt x="16" y="53"/>
                  </a:cubicBezTo>
                  <a:cubicBezTo>
                    <a:pt x="16" y="53"/>
                    <a:pt x="15" y="54"/>
                    <a:pt x="15" y="54"/>
                  </a:cubicBezTo>
                  <a:cubicBezTo>
                    <a:pt x="15" y="55"/>
                    <a:pt x="14" y="59"/>
                    <a:pt x="16" y="59"/>
                  </a:cubicBezTo>
                  <a:cubicBezTo>
                    <a:pt x="17" y="59"/>
                    <a:pt x="16" y="58"/>
                    <a:pt x="17" y="57"/>
                  </a:cubicBezTo>
                  <a:cubicBezTo>
                    <a:pt x="18" y="58"/>
                    <a:pt x="18" y="58"/>
                    <a:pt x="19" y="57"/>
                  </a:cubicBezTo>
                  <a:cubicBezTo>
                    <a:pt x="19" y="59"/>
                    <a:pt x="18" y="59"/>
                    <a:pt x="18" y="60"/>
                  </a:cubicBezTo>
                  <a:cubicBezTo>
                    <a:pt x="19" y="61"/>
                    <a:pt x="20" y="60"/>
                    <a:pt x="20" y="61"/>
                  </a:cubicBezTo>
                  <a:cubicBezTo>
                    <a:pt x="20" y="62"/>
                    <a:pt x="20" y="63"/>
                    <a:pt x="20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2" y="64"/>
                    <a:pt x="22" y="64"/>
                    <a:pt x="22" y="65"/>
                  </a:cubicBezTo>
                  <a:cubicBezTo>
                    <a:pt x="23" y="64"/>
                    <a:pt x="23" y="64"/>
                    <a:pt x="24" y="63"/>
                  </a:cubicBezTo>
                  <a:cubicBezTo>
                    <a:pt x="24" y="63"/>
                    <a:pt x="24" y="62"/>
                    <a:pt x="24" y="62"/>
                  </a:cubicBezTo>
                  <a:cubicBezTo>
                    <a:pt x="25" y="62"/>
                    <a:pt x="25" y="63"/>
                    <a:pt x="25" y="63"/>
                  </a:cubicBezTo>
                  <a:cubicBezTo>
                    <a:pt x="26" y="63"/>
                    <a:pt x="26" y="62"/>
                    <a:pt x="26" y="62"/>
                  </a:cubicBezTo>
                  <a:cubicBezTo>
                    <a:pt x="26" y="63"/>
                    <a:pt x="27" y="63"/>
                    <a:pt x="27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9" y="64"/>
                    <a:pt x="30" y="64"/>
                    <a:pt x="30" y="65"/>
                  </a:cubicBezTo>
                  <a:cubicBezTo>
                    <a:pt x="31" y="66"/>
                    <a:pt x="31" y="66"/>
                    <a:pt x="32" y="67"/>
                  </a:cubicBezTo>
                  <a:cubicBezTo>
                    <a:pt x="33" y="66"/>
                    <a:pt x="34" y="68"/>
                    <a:pt x="34" y="69"/>
                  </a:cubicBezTo>
                  <a:cubicBezTo>
                    <a:pt x="34" y="70"/>
                    <a:pt x="34" y="70"/>
                    <a:pt x="35" y="70"/>
                  </a:cubicBezTo>
                  <a:cubicBezTo>
                    <a:pt x="35" y="71"/>
                    <a:pt x="36" y="70"/>
                    <a:pt x="36" y="71"/>
                  </a:cubicBezTo>
                  <a:cubicBezTo>
                    <a:pt x="37" y="71"/>
                    <a:pt x="37" y="71"/>
                    <a:pt x="38" y="71"/>
                  </a:cubicBezTo>
                  <a:cubicBezTo>
                    <a:pt x="38" y="71"/>
                    <a:pt x="39" y="71"/>
                    <a:pt x="39" y="72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0" y="73"/>
                    <a:pt x="41" y="73"/>
                    <a:pt x="41" y="74"/>
                  </a:cubicBezTo>
                  <a:cubicBezTo>
                    <a:pt x="41" y="74"/>
                    <a:pt x="40" y="74"/>
                    <a:pt x="40" y="75"/>
                  </a:cubicBezTo>
                  <a:cubicBezTo>
                    <a:pt x="40" y="75"/>
                    <a:pt x="40" y="76"/>
                    <a:pt x="40" y="76"/>
                  </a:cubicBezTo>
                  <a:cubicBezTo>
                    <a:pt x="40" y="77"/>
                    <a:pt x="39" y="77"/>
                    <a:pt x="39" y="78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39" y="79"/>
                    <a:pt x="38" y="79"/>
                    <a:pt x="38" y="79"/>
                  </a:cubicBezTo>
                  <a:cubicBezTo>
                    <a:pt x="39" y="81"/>
                    <a:pt x="38" y="82"/>
                    <a:pt x="38" y="83"/>
                  </a:cubicBezTo>
                  <a:cubicBezTo>
                    <a:pt x="37" y="83"/>
                    <a:pt x="37" y="83"/>
                    <a:pt x="36" y="84"/>
                  </a:cubicBezTo>
                  <a:cubicBezTo>
                    <a:pt x="36" y="84"/>
                    <a:pt x="36" y="85"/>
                    <a:pt x="35" y="85"/>
                  </a:cubicBezTo>
                  <a:cubicBezTo>
                    <a:pt x="35" y="86"/>
                    <a:pt x="35" y="86"/>
                    <a:pt x="35" y="87"/>
                  </a:cubicBezTo>
                  <a:cubicBezTo>
                    <a:pt x="35" y="87"/>
                    <a:pt x="34" y="87"/>
                    <a:pt x="34" y="89"/>
                  </a:cubicBezTo>
                  <a:cubicBezTo>
                    <a:pt x="34" y="89"/>
                    <a:pt x="34" y="89"/>
                    <a:pt x="34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33" y="90"/>
                    <a:pt x="32" y="90"/>
                    <a:pt x="32" y="90"/>
                  </a:cubicBezTo>
                  <a:cubicBezTo>
                    <a:pt x="32" y="91"/>
                    <a:pt x="32" y="91"/>
                    <a:pt x="32" y="92"/>
                  </a:cubicBezTo>
                  <a:cubicBezTo>
                    <a:pt x="31" y="92"/>
                    <a:pt x="31" y="93"/>
                    <a:pt x="30" y="93"/>
                  </a:cubicBezTo>
                  <a:cubicBezTo>
                    <a:pt x="30" y="94"/>
                    <a:pt x="30" y="95"/>
                    <a:pt x="29" y="94"/>
                  </a:cubicBezTo>
                  <a:cubicBezTo>
                    <a:pt x="30" y="95"/>
                    <a:pt x="29" y="97"/>
                    <a:pt x="29" y="97"/>
                  </a:cubicBezTo>
                  <a:cubicBezTo>
                    <a:pt x="29" y="98"/>
                    <a:pt x="29" y="98"/>
                    <a:pt x="29" y="99"/>
                  </a:cubicBezTo>
                  <a:cubicBezTo>
                    <a:pt x="29" y="99"/>
                    <a:pt x="29" y="99"/>
                    <a:pt x="28" y="99"/>
                  </a:cubicBezTo>
                  <a:cubicBezTo>
                    <a:pt x="28" y="100"/>
                    <a:pt x="28" y="100"/>
                    <a:pt x="28" y="101"/>
                  </a:cubicBezTo>
                  <a:cubicBezTo>
                    <a:pt x="28" y="102"/>
                    <a:pt x="29" y="102"/>
                    <a:pt x="28" y="102"/>
                  </a:cubicBezTo>
                  <a:cubicBezTo>
                    <a:pt x="29" y="103"/>
                    <a:pt x="29" y="103"/>
                    <a:pt x="30" y="103"/>
                  </a:cubicBezTo>
                  <a:cubicBezTo>
                    <a:pt x="29" y="104"/>
                    <a:pt x="28" y="104"/>
                    <a:pt x="28" y="104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7" y="103"/>
                    <a:pt x="27" y="103"/>
                    <a:pt x="26" y="103"/>
                  </a:cubicBezTo>
                  <a:cubicBezTo>
                    <a:pt x="27" y="103"/>
                    <a:pt x="26" y="103"/>
                    <a:pt x="26" y="102"/>
                  </a:cubicBezTo>
                  <a:cubicBezTo>
                    <a:pt x="26" y="102"/>
                    <a:pt x="26" y="101"/>
                    <a:pt x="25" y="100"/>
                  </a:cubicBezTo>
                  <a:cubicBezTo>
                    <a:pt x="26" y="99"/>
                    <a:pt x="25" y="98"/>
                    <a:pt x="25" y="97"/>
                  </a:cubicBezTo>
                  <a:cubicBezTo>
                    <a:pt x="25" y="96"/>
                    <a:pt x="25" y="96"/>
                    <a:pt x="25" y="95"/>
                  </a:cubicBezTo>
                  <a:cubicBezTo>
                    <a:pt x="25" y="94"/>
                    <a:pt x="24" y="95"/>
                    <a:pt x="25" y="94"/>
                  </a:cubicBezTo>
                  <a:cubicBezTo>
                    <a:pt x="25" y="94"/>
                    <a:pt x="26" y="94"/>
                    <a:pt x="26" y="93"/>
                  </a:cubicBezTo>
                  <a:cubicBezTo>
                    <a:pt x="25" y="92"/>
                    <a:pt x="25" y="93"/>
                    <a:pt x="25" y="92"/>
                  </a:cubicBezTo>
                  <a:cubicBezTo>
                    <a:pt x="25" y="91"/>
                    <a:pt x="25" y="89"/>
                    <a:pt x="26" y="88"/>
                  </a:cubicBezTo>
                  <a:cubicBezTo>
                    <a:pt x="26" y="87"/>
                    <a:pt x="25" y="86"/>
                    <a:pt x="26" y="85"/>
                  </a:cubicBezTo>
                  <a:cubicBezTo>
                    <a:pt x="26" y="84"/>
                    <a:pt x="25" y="84"/>
                    <a:pt x="25" y="84"/>
                  </a:cubicBezTo>
                  <a:cubicBezTo>
                    <a:pt x="25" y="84"/>
                    <a:pt x="25" y="83"/>
                    <a:pt x="26" y="83"/>
                  </a:cubicBezTo>
                  <a:cubicBezTo>
                    <a:pt x="26" y="81"/>
                    <a:pt x="25" y="81"/>
                    <a:pt x="25" y="80"/>
                  </a:cubicBezTo>
                  <a:cubicBezTo>
                    <a:pt x="24" y="80"/>
                    <a:pt x="23" y="78"/>
                    <a:pt x="23" y="78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2" y="76"/>
                    <a:pt x="21" y="76"/>
                    <a:pt x="21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3"/>
                    <a:pt x="21" y="73"/>
                    <a:pt x="21" y="73"/>
                  </a:cubicBezTo>
                  <a:cubicBezTo>
                    <a:pt x="22" y="72"/>
                    <a:pt x="21" y="71"/>
                    <a:pt x="21" y="70"/>
                  </a:cubicBezTo>
                  <a:cubicBezTo>
                    <a:pt x="21" y="69"/>
                    <a:pt x="22" y="69"/>
                    <a:pt x="22" y="68"/>
                  </a:cubicBezTo>
                  <a:cubicBezTo>
                    <a:pt x="21" y="67"/>
                    <a:pt x="22" y="67"/>
                    <a:pt x="22" y="67"/>
                  </a:cubicBezTo>
                  <a:cubicBezTo>
                    <a:pt x="22" y="66"/>
                    <a:pt x="21" y="66"/>
                    <a:pt x="21" y="65"/>
                  </a:cubicBezTo>
                  <a:cubicBezTo>
                    <a:pt x="21" y="65"/>
                    <a:pt x="21" y="66"/>
                    <a:pt x="21" y="66"/>
                  </a:cubicBezTo>
                  <a:cubicBezTo>
                    <a:pt x="20" y="66"/>
                    <a:pt x="20" y="64"/>
                    <a:pt x="19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7" y="63"/>
                    <a:pt x="17" y="62"/>
                    <a:pt x="16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4" y="61"/>
                    <a:pt x="13" y="60"/>
                    <a:pt x="11" y="60"/>
                  </a:cubicBezTo>
                  <a:cubicBezTo>
                    <a:pt x="11" y="59"/>
                    <a:pt x="11" y="58"/>
                    <a:pt x="11" y="57"/>
                  </a:cubicBezTo>
                  <a:cubicBezTo>
                    <a:pt x="10" y="56"/>
                    <a:pt x="10" y="56"/>
                    <a:pt x="9" y="55"/>
                  </a:cubicBezTo>
                  <a:cubicBezTo>
                    <a:pt x="9" y="55"/>
                    <a:pt x="9" y="54"/>
                    <a:pt x="9" y="54"/>
                  </a:cubicBezTo>
                  <a:cubicBezTo>
                    <a:pt x="9" y="56"/>
                    <a:pt x="9" y="55"/>
                    <a:pt x="9" y="56"/>
                  </a:cubicBezTo>
                  <a:cubicBezTo>
                    <a:pt x="9" y="56"/>
                    <a:pt x="9" y="56"/>
                    <a:pt x="8" y="56"/>
                  </a:cubicBezTo>
                  <a:cubicBezTo>
                    <a:pt x="8" y="55"/>
                    <a:pt x="8" y="54"/>
                    <a:pt x="7" y="54"/>
                  </a:cubicBezTo>
                  <a:cubicBezTo>
                    <a:pt x="7" y="54"/>
                    <a:pt x="7" y="53"/>
                    <a:pt x="7" y="53"/>
                  </a:cubicBezTo>
                  <a:cubicBezTo>
                    <a:pt x="7" y="53"/>
                    <a:pt x="7" y="51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1"/>
                    <a:pt x="11" y="32"/>
                    <a:pt x="17" y="25"/>
                  </a:cubicBezTo>
                  <a:close/>
                  <a:moveTo>
                    <a:pt x="24" y="18"/>
                  </a:moveTo>
                  <a:cubicBezTo>
                    <a:pt x="27" y="16"/>
                    <a:pt x="30" y="14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3" y="13"/>
                    <a:pt x="32" y="13"/>
                  </a:cubicBezTo>
                  <a:cubicBezTo>
                    <a:pt x="32" y="13"/>
                    <a:pt x="32" y="14"/>
                    <a:pt x="32" y="14"/>
                  </a:cubicBezTo>
                  <a:cubicBezTo>
                    <a:pt x="31" y="14"/>
                    <a:pt x="31" y="15"/>
                    <a:pt x="31" y="15"/>
                  </a:cubicBezTo>
                  <a:cubicBezTo>
                    <a:pt x="30" y="15"/>
                    <a:pt x="30" y="16"/>
                    <a:pt x="29" y="16"/>
                  </a:cubicBezTo>
                  <a:cubicBezTo>
                    <a:pt x="29" y="17"/>
                    <a:pt x="28" y="17"/>
                    <a:pt x="28" y="18"/>
                  </a:cubicBezTo>
                  <a:cubicBezTo>
                    <a:pt x="27" y="18"/>
                    <a:pt x="27" y="18"/>
                    <a:pt x="26" y="18"/>
                  </a:cubicBezTo>
                  <a:cubicBezTo>
                    <a:pt x="26" y="19"/>
                    <a:pt x="27" y="18"/>
                    <a:pt x="27" y="19"/>
                  </a:cubicBezTo>
                  <a:cubicBezTo>
                    <a:pt x="27" y="19"/>
                    <a:pt x="27" y="19"/>
                    <a:pt x="26" y="19"/>
                  </a:cubicBezTo>
                  <a:cubicBezTo>
                    <a:pt x="26" y="21"/>
                    <a:pt x="24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4" y="19"/>
                    <a:pt x="25" y="19"/>
                  </a:cubicBezTo>
                  <a:cubicBezTo>
                    <a:pt x="25" y="19"/>
                    <a:pt x="24" y="18"/>
                    <a:pt x="24" y="18"/>
                  </a:cubicBezTo>
                  <a:close/>
                  <a:moveTo>
                    <a:pt x="107" y="35"/>
                  </a:moveTo>
                  <a:cubicBezTo>
                    <a:pt x="107" y="35"/>
                    <a:pt x="106" y="35"/>
                    <a:pt x="106" y="36"/>
                  </a:cubicBezTo>
                  <a:cubicBezTo>
                    <a:pt x="106" y="37"/>
                    <a:pt x="107" y="36"/>
                    <a:pt x="107" y="36"/>
                  </a:cubicBezTo>
                  <a:cubicBezTo>
                    <a:pt x="108" y="36"/>
                    <a:pt x="108" y="37"/>
                    <a:pt x="108" y="38"/>
                  </a:cubicBezTo>
                  <a:cubicBezTo>
                    <a:pt x="108" y="39"/>
                    <a:pt x="109" y="40"/>
                    <a:pt x="108" y="41"/>
                  </a:cubicBezTo>
                  <a:cubicBezTo>
                    <a:pt x="108" y="42"/>
                    <a:pt x="107" y="43"/>
                    <a:pt x="107" y="44"/>
                  </a:cubicBezTo>
                  <a:cubicBezTo>
                    <a:pt x="106" y="44"/>
                    <a:pt x="106" y="44"/>
                    <a:pt x="106" y="45"/>
                  </a:cubicBezTo>
                  <a:cubicBezTo>
                    <a:pt x="105" y="46"/>
                    <a:pt x="106" y="49"/>
                    <a:pt x="105" y="50"/>
                  </a:cubicBezTo>
                  <a:cubicBezTo>
                    <a:pt x="104" y="49"/>
                    <a:pt x="104" y="49"/>
                    <a:pt x="104" y="48"/>
                  </a:cubicBezTo>
                  <a:cubicBezTo>
                    <a:pt x="104" y="47"/>
                    <a:pt x="103" y="47"/>
                    <a:pt x="103" y="46"/>
                  </a:cubicBezTo>
                  <a:cubicBezTo>
                    <a:pt x="102" y="46"/>
                    <a:pt x="103" y="47"/>
                    <a:pt x="103" y="48"/>
                  </a:cubicBezTo>
                  <a:cubicBezTo>
                    <a:pt x="103" y="48"/>
                    <a:pt x="102" y="48"/>
                    <a:pt x="102" y="48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102" y="50"/>
                    <a:pt x="102" y="50"/>
                    <a:pt x="103" y="50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2"/>
                    <a:pt x="103" y="54"/>
                    <a:pt x="103" y="54"/>
                  </a:cubicBezTo>
                  <a:cubicBezTo>
                    <a:pt x="102" y="54"/>
                    <a:pt x="102" y="55"/>
                    <a:pt x="102" y="55"/>
                  </a:cubicBezTo>
                  <a:cubicBezTo>
                    <a:pt x="102" y="56"/>
                    <a:pt x="101" y="57"/>
                    <a:pt x="100" y="58"/>
                  </a:cubicBezTo>
                  <a:cubicBezTo>
                    <a:pt x="100" y="58"/>
                    <a:pt x="99" y="58"/>
                    <a:pt x="98" y="59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99" y="59"/>
                    <a:pt x="99" y="60"/>
                    <a:pt x="98" y="60"/>
                  </a:cubicBezTo>
                  <a:cubicBezTo>
                    <a:pt x="99" y="63"/>
                    <a:pt x="98" y="65"/>
                    <a:pt x="97" y="65"/>
                  </a:cubicBezTo>
                  <a:cubicBezTo>
                    <a:pt x="97" y="64"/>
                    <a:pt x="96" y="64"/>
                    <a:pt x="96" y="64"/>
                  </a:cubicBezTo>
                  <a:cubicBezTo>
                    <a:pt x="96" y="64"/>
                    <a:pt x="95" y="63"/>
                    <a:pt x="95" y="62"/>
                  </a:cubicBezTo>
                  <a:cubicBezTo>
                    <a:pt x="94" y="63"/>
                    <a:pt x="95" y="64"/>
                    <a:pt x="95" y="64"/>
                  </a:cubicBezTo>
                  <a:cubicBezTo>
                    <a:pt x="95" y="65"/>
                    <a:pt x="95" y="65"/>
                    <a:pt x="96" y="66"/>
                  </a:cubicBezTo>
                  <a:cubicBezTo>
                    <a:pt x="96" y="67"/>
                    <a:pt x="97" y="67"/>
                    <a:pt x="97" y="69"/>
                  </a:cubicBezTo>
                  <a:cubicBezTo>
                    <a:pt x="96" y="68"/>
                    <a:pt x="95" y="67"/>
                    <a:pt x="94" y="66"/>
                  </a:cubicBezTo>
                  <a:cubicBezTo>
                    <a:pt x="94" y="65"/>
                    <a:pt x="94" y="65"/>
                    <a:pt x="94" y="65"/>
                  </a:cubicBezTo>
                  <a:cubicBezTo>
                    <a:pt x="93" y="64"/>
                    <a:pt x="94" y="64"/>
                    <a:pt x="94" y="64"/>
                  </a:cubicBezTo>
                  <a:cubicBezTo>
                    <a:pt x="94" y="63"/>
                    <a:pt x="94" y="62"/>
                    <a:pt x="93" y="62"/>
                  </a:cubicBezTo>
                  <a:cubicBezTo>
                    <a:pt x="93" y="62"/>
                    <a:pt x="93" y="61"/>
                    <a:pt x="93" y="61"/>
                  </a:cubicBezTo>
                  <a:cubicBezTo>
                    <a:pt x="93" y="60"/>
                    <a:pt x="92" y="61"/>
                    <a:pt x="91" y="60"/>
                  </a:cubicBezTo>
                  <a:cubicBezTo>
                    <a:pt x="91" y="60"/>
                    <a:pt x="92" y="60"/>
                    <a:pt x="92" y="59"/>
                  </a:cubicBezTo>
                  <a:cubicBezTo>
                    <a:pt x="91" y="59"/>
                    <a:pt x="91" y="58"/>
                    <a:pt x="91" y="57"/>
                  </a:cubicBezTo>
                  <a:cubicBezTo>
                    <a:pt x="90" y="58"/>
                    <a:pt x="89" y="58"/>
                    <a:pt x="89" y="58"/>
                  </a:cubicBezTo>
                  <a:cubicBezTo>
                    <a:pt x="89" y="59"/>
                    <a:pt x="88" y="59"/>
                    <a:pt x="88" y="60"/>
                  </a:cubicBezTo>
                  <a:cubicBezTo>
                    <a:pt x="87" y="60"/>
                    <a:pt x="88" y="61"/>
                    <a:pt x="87" y="60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7" y="61"/>
                    <a:pt x="87" y="61"/>
                    <a:pt x="86" y="61"/>
                  </a:cubicBezTo>
                  <a:cubicBezTo>
                    <a:pt x="87" y="63"/>
                    <a:pt x="86" y="64"/>
                    <a:pt x="86" y="65"/>
                  </a:cubicBezTo>
                  <a:cubicBezTo>
                    <a:pt x="85" y="65"/>
                    <a:pt x="85" y="65"/>
                    <a:pt x="84" y="65"/>
                  </a:cubicBezTo>
                  <a:cubicBezTo>
                    <a:pt x="84" y="65"/>
                    <a:pt x="84" y="64"/>
                    <a:pt x="84" y="64"/>
                  </a:cubicBezTo>
                  <a:cubicBezTo>
                    <a:pt x="84" y="63"/>
                    <a:pt x="84" y="63"/>
                    <a:pt x="84" y="62"/>
                  </a:cubicBezTo>
                  <a:cubicBezTo>
                    <a:pt x="83" y="61"/>
                    <a:pt x="83" y="60"/>
                    <a:pt x="82" y="59"/>
                  </a:cubicBezTo>
                  <a:cubicBezTo>
                    <a:pt x="83" y="59"/>
                    <a:pt x="82" y="59"/>
                    <a:pt x="82" y="58"/>
                  </a:cubicBezTo>
                  <a:cubicBezTo>
                    <a:pt x="82" y="58"/>
                    <a:pt x="81" y="58"/>
                    <a:pt x="81" y="57"/>
                  </a:cubicBezTo>
                  <a:cubicBezTo>
                    <a:pt x="81" y="57"/>
                    <a:pt x="81" y="57"/>
                    <a:pt x="82" y="57"/>
                  </a:cubicBezTo>
                  <a:cubicBezTo>
                    <a:pt x="81" y="57"/>
                    <a:pt x="80" y="56"/>
                    <a:pt x="79" y="56"/>
                  </a:cubicBezTo>
                  <a:cubicBezTo>
                    <a:pt x="79" y="56"/>
                    <a:pt x="79" y="56"/>
                    <a:pt x="79" y="55"/>
                  </a:cubicBezTo>
                  <a:cubicBezTo>
                    <a:pt x="78" y="55"/>
                    <a:pt x="78" y="56"/>
                    <a:pt x="77" y="56"/>
                  </a:cubicBezTo>
                  <a:cubicBezTo>
                    <a:pt x="77" y="55"/>
                    <a:pt x="77" y="55"/>
                    <a:pt x="76" y="55"/>
                  </a:cubicBezTo>
                  <a:cubicBezTo>
                    <a:pt x="75" y="55"/>
                    <a:pt x="75" y="53"/>
                    <a:pt x="74" y="52"/>
                  </a:cubicBezTo>
                  <a:cubicBezTo>
                    <a:pt x="74" y="52"/>
                    <a:pt x="73" y="53"/>
                    <a:pt x="73" y="53"/>
                  </a:cubicBezTo>
                  <a:cubicBezTo>
                    <a:pt x="74" y="53"/>
                    <a:pt x="74" y="54"/>
                    <a:pt x="74" y="54"/>
                  </a:cubicBezTo>
                  <a:cubicBezTo>
                    <a:pt x="74" y="55"/>
                    <a:pt x="75" y="55"/>
                    <a:pt x="75" y="56"/>
                  </a:cubicBezTo>
                  <a:cubicBezTo>
                    <a:pt x="75" y="55"/>
                    <a:pt x="76" y="55"/>
                    <a:pt x="76" y="55"/>
                  </a:cubicBezTo>
                  <a:cubicBezTo>
                    <a:pt x="76" y="57"/>
                    <a:pt x="77" y="57"/>
                    <a:pt x="77" y="57"/>
                  </a:cubicBezTo>
                  <a:cubicBezTo>
                    <a:pt x="77" y="58"/>
                    <a:pt x="77" y="58"/>
                    <a:pt x="77" y="59"/>
                  </a:cubicBezTo>
                  <a:cubicBezTo>
                    <a:pt x="76" y="59"/>
                    <a:pt x="76" y="60"/>
                    <a:pt x="75" y="60"/>
                  </a:cubicBezTo>
                  <a:cubicBezTo>
                    <a:pt x="75" y="60"/>
                    <a:pt x="75" y="61"/>
                    <a:pt x="75" y="61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70" y="62"/>
                    <a:pt x="70" y="61"/>
                    <a:pt x="70" y="60"/>
                  </a:cubicBezTo>
                  <a:cubicBezTo>
                    <a:pt x="69" y="59"/>
                    <a:pt x="69" y="58"/>
                    <a:pt x="68" y="57"/>
                  </a:cubicBezTo>
                  <a:cubicBezTo>
                    <a:pt x="68" y="56"/>
                    <a:pt x="67" y="55"/>
                    <a:pt x="67" y="55"/>
                  </a:cubicBezTo>
                  <a:cubicBezTo>
                    <a:pt x="67" y="55"/>
                    <a:pt x="67" y="56"/>
                    <a:pt x="67" y="57"/>
                  </a:cubicBezTo>
                  <a:cubicBezTo>
                    <a:pt x="67" y="57"/>
                    <a:pt x="68" y="57"/>
                    <a:pt x="68" y="58"/>
                  </a:cubicBezTo>
                  <a:cubicBezTo>
                    <a:pt x="68" y="59"/>
                    <a:pt x="69" y="59"/>
                    <a:pt x="69" y="61"/>
                  </a:cubicBezTo>
                  <a:cubicBezTo>
                    <a:pt x="70" y="61"/>
                    <a:pt x="70" y="62"/>
                    <a:pt x="71" y="63"/>
                  </a:cubicBezTo>
                  <a:cubicBezTo>
                    <a:pt x="71" y="63"/>
                    <a:pt x="72" y="63"/>
                    <a:pt x="72" y="63"/>
                  </a:cubicBezTo>
                  <a:cubicBezTo>
                    <a:pt x="73" y="63"/>
                    <a:pt x="73" y="63"/>
                    <a:pt x="74" y="63"/>
                  </a:cubicBezTo>
                  <a:cubicBezTo>
                    <a:pt x="74" y="63"/>
                    <a:pt x="74" y="64"/>
                    <a:pt x="74" y="65"/>
                  </a:cubicBezTo>
                  <a:cubicBezTo>
                    <a:pt x="73" y="66"/>
                    <a:pt x="72" y="68"/>
                    <a:pt x="71" y="69"/>
                  </a:cubicBezTo>
                  <a:cubicBezTo>
                    <a:pt x="71" y="70"/>
                    <a:pt x="70" y="70"/>
                    <a:pt x="70" y="70"/>
                  </a:cubicBezTo>
                  <a:cubicBezTo>
                    <a:pt x="70" y="72"/>
                    <a:pt x="69" y="72"/>
                    <a:pt x="69" y="73"/>
                  </a:cubicBezTo>
                  <a:cubicBezTo>
                    <a:pt x="69" y="75"/>
                    <a:pt x="69" y="77"/>
                    <a:pt x="69" y="79"/>
                  </a:cubicBezTo>
                  <a:cubicBezTo>
                    <a:pt x="68" y="80"/>
                    <a:pt x="67" y="82"/>
                    <a:pt x="67" y="84"/>
                  </a:cubicBezTo>
                  <a:cubicBezTo>
                    <a:pt x="66" y="84"/>
                    <a:pt x="66" y="84"/>
                    <a:pt x="66" y="84"/>
                  </a:cubicBezTo>
                  <a:cubicBezTo>
                    <a:pt x="66" y="85"/>
                    <a:pt x="66" y="86"/>
                    <a:pt x="66" y="86"/>
                  </a:cubicBezTo>
                  <a:cubicBezTo>
                    <a:pt x="65" y="87"/>
                    <a:pt x="64" y="88"/>
                    <a:pt x="64" y="89"/>
                  </a:cubicBezTo>
                  <a:cubicBezTo>
                    <a:pt x="62" y="89"/>
                    <a:pt x="62" y="90"/>
                    <a:pt x="60" y="91"/>
                  </a:cubicBezTo>
                  <a:cubicBezTo>
                    <a:pt x="59" y="89"/>
                    <a:pt x="59" y="87"/>
                    <a:pt x="58" y="86"/>
                  </a:cubicBezTo>
                  <a:cubicBezTo>
                    <a:pt x="58" y="86"/>
                    <a:pt x="58" y="85"/>
                    <a:pt x="58" y="84"/>
                  </a:cubicBezTo>
                  <a:cubicBezTo>
                    <a:pt x="58" y="83"/>
                    <a:pt x="57" y="82"/>
                    <a:pt x="57" y="81"/>
                  </a:cubicBezTo>
                  <a:cubicBezTo>
                    <a:pt x="57" y="80"/>
                    <a:pt x="57" y="78"/>
                    <a:pt x="57" y="77"/>
                  </a:cubicBezTo>
                  <a:cubicBezTo>
                    <a:pt x="57" y="76"/>
                    <a:pt x="57" y="75"/>
                    <a:pt x="57" y="74"/>
                  </a:cubicBezTo>
                  <a:cubicBezTo>
                    <a:pt x="57" y="73"/>
                    <a:pt x="56" y="72"/>
                    <a:pt x="55" y="71"/>
                  </a:cubicBezTo>
                  <a:cubicBezTo>
                    <a:pt x="55" y="70"/>
                    <a:pt x="56" y="69"/>
                    <a:pt x="56" y="67"/>
                  </a:cubicBezTo>
                  <a:cubicBezTo>
                    <a:pt x="55" y="67"/>
                    <a:pt x="55" y="68"/>
                    <a:pt x="55" y="68"/>
                  </a:cubicBezTo>
                  <a:cubicBezTo>
                    <a:pt x="54" y="68"/>
                    <a:pt x="54" y="67"/>
                    <a:pt x="53" y="67"/>
                  </a:cubicBezTo>
                  <a:cubicBezTo>
                    <a:pt x="53" y="67"/>
                    <a:pt x="53" y="66"/>
                    <a:pt x="53" y="66"/>
                  </a:cubicBezTo>
                  <a:cubicBezTo>
                    <a:pt x="52" y="66"/>
                    <a:pt x="52" y="67"/>
                    <a:pt x="52" y="68"/>
                  </a:cubicBezTo>
                  <a:cubicBezTo>
                    <a:pt x="51" y="67"/>
                    <a:pt x="50" y="68"/>
                    <a:pt x="49" y="68"/>
                  </a:cubicBezTo>
                  <a:cubicBezTo>
                    <a:pt x="48" y="68"/>
                    <a:pt x="47" y="67"/>
                    <a:pt x="46" y="66"/>
                  </a:cubicBezTo>
                  <a:cubicBezTo>
                    <a:pt x="46" y="65"/>
                    <a:pt x="46" y="64"/>
                    <a:pt x="45" y="63"/>
                  </a:cubicBezTo>
                  <a:cubicBezTo>
                    <a:pt x="45" y="61"/>
                    <a:pt x="45" y="59"/>
                    <a:pt x="45" y="58"/>
                  </a:cubicBezTo>
                  <a:cubicBezTo>
                    <a:pt x="45" y="57"/>
                    <a:pt x="46" y="56"/>
                    <a:pt x="46" y="55"/>
                  </a:cubicBezTo>
                  <a:cubicBezTo>
                    <a:pt x="46" y="54"/>
                    <a:pt x="47" y="54"/>
                    <a:pt x="48" y="53"/>
                  </a:cubicBezTo>
                  <a:cubicBezTo>
                    <a:pt x="48" y="52"/>
                    <a:pt x="48" y="51"/>
                    <a:pt x="48" y="50"/>
                  </a:cubicBezTo>
                  <a:cubicBezTo>
                    <a:pt x="49" y="50"/>
                    <a:pt x="49" y="49"/>
                    <a:pt x="50" y="49"/>
                  </a:cubicBezTo>
                  <a:cubicBezTo>
                    <a:pt x="50" y="49"/>
                    <a:pt x="50" y="49"/>
                    <a:pt x="51" y="49"/>
                  </a:cubicBezTo>
                  <a:cubicBezTo>
                    <a:pt x="51" y="49"/>
                    <a:pt x="53" y="48"/>
                    <a:pt x="54" y="49"/>
                  </a:cubicBezTo>
                  <a:cubicBezTo>
                    <a:pt x="55" y="48"/>
                    <a:pt x="56" y="48"/>
                    <a:pt x="57" y="48"/>
                  </a:cubicBezTo>
                  <a:cubicBezTo>
                    <a:pt x="57" y="48"/>
                    <a:pt x="57" y="49"/>
                    <a:pt x="57" y="49"/>
                  </a:cubicBezTo>
                  <a:cubicBezTo>
                    <a:pt x="57" y="49"/>
                    <a:pt x="57" y="49"/>
                    <a:pt x="57" y="50"/>
                  </a:cubicBezTo>
                  <a:cubicBezTo>
                    <a:pt x="58" y="51"/>
                    <a:pt x="59" y="51"/>
                    <a:pt x="60" y="52"/>
                  </a:cubicBezTo>
                  <a:cubicBezTo>
                    <a:pt x="61" y="52"/>
                    <a:pt x="61" y="51"/>
                    <a:pt x="61" y="51"/>
                  </a:cubicBezTo>
                  <a:cubicBezTo>
                    <a:pt x="63" y="51"/>
                    <a:pt x="64" y="51"/>
                    <a:pt x="66" y="52"/>
                  </a:cubicBezTo>
                  <a:cubicBezTo>
                    <a:pt x="67" y="52"/>
                    <a:pt x="66" y="50"/>
                    <a:pt x="67" y="50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6" y="48"/>
                    <a:pt x="67" y="50"/>
                    <a:pt x="66" y="50"/>
                  </a:cubicBezTo>
                  <a:cubicBezTo>
                    <a:pt x="65" y="50"/>
                    <a:pt x="66" y="49"/>
                    <a:pt x="65" y="49"/>
                  </a:cubicBezTo>
                  <a:cubicBezTo>
                    <a:pt x="65" y="49"/>
                    <a:pt x="64" y="49"/>
                    <a:pt x="63" y="49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47"/>
                    <a:pt x="63" y="47"/>
                    <a:pt x="63" y="46"/>
                  </a:cubicBezTo>
                  <a:cubicBezTo>
                    <a:pt x="63" y="46"/>
                    <a:pt x="62" y="46"/>
                    <a:pt x="62" y="46"/>
                  </a:cubicBezTo>
                  <a:cubicBezTo>
                    <a:pt x="62" y="47"/>
                    <a:pt x="62" y="48"/>
                    <a:pt x="62" y="49"/>
                  </a:cubicBezTo>
                  <a:cubicBezTo>
                    <a:pt x="63" y="48"/>
                    <a:pt x="63" y="49"/>
                    <a:pt x="63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49"/>
                    <a:pt x="61" y="49"/>
                    <a:pt x="61" y="48"/>
                  </a:cubicBezTo>
                  <a:cubicBezTo>
                    <a:pt x="61" y="48"/>
                    <a:pt x="61" y="47"/>
                    <a:pt x="61" y="47"/>
                  </a:cubicBezTo>
                  <a:cubicBezTo>
                    <a:pt x="61" y="47"/>
                    <a:pt x="61" y="46"/>
                    <a:pt x="60" y="46"/>
                  </a:cubicBezTo>
                  <a:cubicBezTo>
                    <a:pt x="60" y="46"/>
                    <a:pt x="60" y="45"/>
                    <a:pt x="60" y="45"/>
                  </a:cubicBezTo>
                  <a:cubicBezTo>
                    <a:pt x="59" y="44"/>
                    <a:pt x="58" y="44"/>
                    <a:pt x="58" y="43"/>
                  </a:cubicBezTo>
                  <a:cubicBezTo>
                    <a:pt x="57" y="45"/>
                    <a:pt x="60" y="45"/>
                    <a:pt x="60" y="46"/>
                  </a:cubicBezTo>
                  <a:cubicBezTo>
                    <a:pt x="60" y="47"/>
                    <a:pt x="59" y="45"/>
                    <a:pt x="59" y="46"/>
                  </a:cubicBezTo>
                  <a:cubicBezTo>
                    <a:pt x="59" y="46"/>
                    <a:pt x="60" y="46"/>
                    <a:pt x="59" y="47"/>
                  </a:cubicBezTo>
                  <a:cubicBezTo>
                    <a:pt x="59" y="47"/>
                    <a:pt x="58" y="47"/>
                    <a:pt x="59" y="48"/>
                  </a:cubicBezTo>
                  <a:cubicBezTo>
                    <a:pt x="58" y="48"/>
                    <a:pt x="58" y="48"/>
                    <a:pt x="58" y="47"/>
                  </a:cubicBezTo>
                  <a:cubicBezTo>
                    <a:pt x="58" y="47"/>
                    <a:pt x="59" y="47"/>
                    <a:pt x="59" y="47"/>
                  </a:cubicBezTo>
                  <a:cubicBezTo>
                    <a:pt x="58" y="46"/>
                    <a:pt x="58" y="45"/>
                    <a:pt x="57" y="45"/>
                  </a:cubicBezTo>
                  <a:cubicBezTo>
                    <a:pt x="57" y="45"/>
                    <a:pt x="57" y="45"/>
                    <a:pt x="56" y="44"/>
                  </a:cubicBezTo>
                  <a:cubicBezTo>
                    <a:pt x="56" y="46"/>
                    <a:pt x="57" y="47"/>
                    <a:pt x="56" y="47"/>
                  </a:cubicBezTo>
                  <a:cubicBezTo>
                    <a:pt x="56" y="46"/>
                    <a:pt x="55" y="44"/>
                    <a:pt x="56" y="44"/>
                  </a:cubicBezTo>
                  <a:cubicBezTo>
                    <a:pt x="55" y="44"/>
                    <a:pt x="55" y="44"/>
                    <a:pt x="54" y="44"/>
                  </a:cubicBezTo>
                  <a:cubicBezTo>
                    <a:pt x="53" y="44"/>
                    <a:pt x="53" y="45"/>
                    <a:pt x="52" y="46"/>
                  </a:cubicBezTo>
                  <a:cubicBezTo>
                    <a:pt x="53" y="47"/>
                    <a:pt x="52" y="48"/>
                    <a:pt x="52" y="49"/>
                  </a:cubicBezTo>
                  <a:cubicBezTo>
                    <a:pt x="51" y="48"/>
                    <a:pt x="51" y="48"/>
                    <a:pt x="50" y="49"/>
                  </a:cubicBezTo>
                  <a:cubicBezTo>
                    <a:pt x="50" y="48"/>
                    <a:pt x="49" y="48"/>
                    <a:pt x="48" y="48"/>
                  </a:cubicBezTo>
                  <a:cubicBezTo>
                    <a:pt x="49" y="47"/>
                    <a:pt x="48" y="47"/>
                    <a:pt x="48" y="46"/>
                  </a:cubicBezTo>
                  <a:cubicBezTo>
                    <a:pt x="49" y="46"/>
                    <a:pt x="48" y="45"/>
                    <a:pt x="48" y="44"/>
                  </a:cubicBezTo>
                  <a:cubicBezTo>
                    <a:pt x="50" y="44"/>
                    <a:pt x="50" y="43"/>
                    <a:pt x="51" y="44"/>
                  </a:cubicBezTo>
                  <a:cubicBezTo>
                    <a:pt x="52" y="44"/>
                    <a:pt x="52" y="43"/>
                    <a:pt x="52" y="43"/>
                  </a:cubicBezTo>
                  <a:cubicBezTo>
                    <a:pt x="52" y="42"/>
                    <a:pt x="51" y="42"/>
                    <a:pt x="51" y="41"/>
                  </a:cubicBezTo>
                  <a:cubicBezTo>
                    <a:pt x="51" y="41"/>
                    <a:pt x="50" y="41"/>
                    <a:pt x="50" y="41"/>
                  </a:cubicBezTo>
                  <a:cubicBezTo>
                    <a:pt x="50" y="40"/>
                    <a:pt x="50" y="40"/>
                    <a:pt x="51" y="40"/>
                  </a:cubicBezTo>
                  <a:cubicBezTo>
                    <a:pt x="51" y="40"/>
                    <a:pt x="51" y="39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1" y="39"/>
                    <a:pt x="50" y="39"/>
                    <a:pt x="49" y="39"/>
                  </a:cubicBezTo>
                  <a:cubicBezTo>
                    <a:pt x="49" y="39"/>
                    <a:pt x="50" y="39"/>
                    <a:pt x="50" y="39"/>
                  </a:cubicBezTo>
                  <a:cubicBezTo>
                    <a:pt x="50" y="38"/>
                    <a:pt x="50" y="38"/>
                    <a:pt x="50" y="37"/>
                  </a:cubicBezTo>
                  <a:cubicBezTo>
                    <a:pt x="50" y="37"/>
                    <a:pt x="51" y="37"/>
                    <a:pt x="51" y="36"/>
                  </a:cubicBezTo>
                  <a:cubicBezTo>
                    <a:pt x="51" y="36"/>
                    <a:pt x="50" y="36"/>
                    <a:pt x="50" y="35"/>
                  </a:cubicBezTo>
                  <a:cubicBezTo>
                    <a:pt x="50" y="34"/>
                    <a:pt x="50" y="34"/>
                    <a:pt x="50" y="33"/>
                  </a:cubicBezTo>
                  <a:cubicBezTo>
                    <a:pt x="51" y="32"/>
                    <a:pt x="51" y="32"/>
                    <a:pt x="52" y="32"/>
                  </a:cubicBezTo>
                  <a:cubicBezTo>
                    <a:pt x="52" y="33"/>
                    <a:pt x="51" y="33"/>
                    <a:pt x="51" y="33"/>
                  </a:cubicBezTo>
                  <a:cubicBezTo>
                    <a:pt x="51" y="33"/>
                    <a:pt x="51" y="33"/>
                    <a:pt x="52" y="34"/>
                  </a:cubicBezTo>
                  <a:cubicBezTo>
                    <a:pt x="51" y="35"/>
                    <a:pt x="52" y="35"/>
                    <a:pt x="52" y="36"/>
                  </a:cubicBezTo>
                  <a:cubicBezTo>
                    <a:pt x="52" y="37"/>
                    <a:pt x="53" y="37"/>
                    <a:pt x="53" y="37"/>
                  </a:cubicBezTo>
                  <a:cubicBezTo>
                    <a:pt x="52" y="38"/>
                    <a:pt x="52" y="38"/>
                    <a:pt x="52" y="39"/>
                  </a:cubicBezTo>
                  <a:cubicBezTo>
                    <a:pt x="53" y="39"/>
                    <a:pt x="52" y="38"/>
                    <a:pt x="54" y="38"/>
                  </a:cubicBezTo>
                  <a:cubicBezTo>
                    <a:pt x="53" y="37"/>
                    <a:pt x="54" y="37"/>
                    <a:pt x="54" y="37"/>
                  </a:cubicBezTo>
                  <a:cubicBezTo>
                    <a:pt x="54" y="37"/>
                    <a:pt x="55" y="36"/>
                    <a:pt x="55" y="36"/>
                  </a:cubicBezTo>
                  <a:cubicBezTo>
                    <a:pt x="55" y="36"/>
                    <a:pt x="56" y="36"/>
                    <a:pt x="55" y="36"/>
                  </a:cubicBezTo>
                  <a:cubicBezTo>
                    <a:pt x="55" y="35"/>
                    <a:pt x="55" y="35"/>
                    <a:pt x="56" y="34"/>
                  </a:cubicBezTo>
                  <a:cubicBezTo>
                    <a:pt x="56" y="34"/>
                    <a:pt x="55" y="34"/>
                    <a:pt x="54" y="33"/>
                  </a:cubicBezTo>
                  <a:cubicBezTo>
                    <a:pt x="54" y="33"/>
                    <a:pt x="54" y="32"/>
                    <a:pt x="54" y="31"/>
                  </a:cubicBezTo>
                  <a:cubicBezTo>
                    <a:pt x="54" y="30"/>
                    <a:pt x="55" y="29"/>
                    <a:pt x="56" y="29"/>
                  </a:cubicBezTo>
                  <a:cubicBezTo>
                    <a:pt x="56" y="29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7" y="28"/>
                    <a:pt x="57" y="27"/>
                    <a:pt x="57" y="26"/>
                  </a:cubicBezTo>
                  <a:cubicBezTo>
                    <a:pt x="58" y="25"/>
                    <a:pt x="59" y="25"/>
                    <a:pt x="59" y="24"/>
                  </a:cubicBezTo>
                  <a:cubicBezTo>
                    <a:pt x="60" y="24"/>
                    <a:pt x="60" y="23"/>
                    <a:pt x="60" y="2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3"/>
                    <a:pt x="63" y="23"/>
                    <a:pt x="63" y="23"/>
                  </a:cubicBezTo>
                  <a:cubicBezTo>
                    <a:pt x="63" y="23"/>
                    <a:pt x="64" y="23"/>
                    <a:pt x="64" y="24"/>
                  </a:cubicBezTo>
                  <a:cubicBezTo>
                    <a:pt x="65" y="24"/>
                    <a:pt x="65" y="24"/>
                    <a:pt x="65" y="25"/>
                  </a:cubicBezTo>
                  <a:cubicBezTo>
                    <a:pt x="67" y="25"/>
                    <a:pt x="68" y="25"/>
                    <a:pt x="68" y="27"/>
                  </a:cubicBezTo>
                  <a:cubicBezTo>
                    <a:pt x="69" y="27"/>
                    <a:pt x="69" y="26"/>
                    <a:pt x="69" y="25"/>
                  </a:cubicBezTo>
                  <a:cubicBezTo>
                    <a:pt x="69" y="25"/>
                    <a:pt x="69" y="25"/>
                    <a:pt x="70" y="25"/>
                  </a:cubicBezTo>
                  <a:cubicBezTo>
                    <a:pt x="70" y="25"/>
                    <a:pt x="70" y="26"/>
                    <a:pt x="70" y="26"/>
                  </a:cubicBezTo>
                  <a:cubicBezTo>
                    <a:pt x="71" y="26"/>
                    <a:pt x="71" y="25"/>
                    <a:pt x="72" y="25"/>
                  </a:cubicBezTo>
                  <a:cubicBezTo>
                    <a:pt x="73" y="25"/>
                    <a:pt x="74" y="24"/>
                    <a:pt x="75" y="25"/>
                  </a:cubicBezTo>
                  <a:cubicBezTo>
                    <a:pt x="75" y="24"/>
                    <a:pt x="74" y="24"/>
                    <a:pt x="74" y="23"/>
                  </a:cubicBezTo>
                  <a:cubicBezTo>
                    <a:pt x="75" y="23"/>
                    <a:pt x="75" y="24"/>
                    <a:pt x="76" y="24"/>
                  </a:cubicBezTo>
                  <a:cubicBezTo>
                    <a:pt x="77" y="23"/>
                    <a:pt x="78" y="22"/>
                    <a:pt x="78" y="21"/>
                  </a:cubicBezTo>
                  <a:cubicBezTo>
                    <a:pt x="79" y="21"/>
                    <a:pt x="79" y="22"/>
                    <a:pt x="79" y="22"/>
                  </a:cubicBezTo>
                  <a:cubicBezTo>
                    <a:pt x="80" y="23"/>
                    <a:pt x="80" y="21"/>
                    <a:pt x="80" y="22"/>
                  </a:cubicBezTo>
                  <a:cubicBezTo>
                    <a:pt x="80" y="22"/>
                    <a:pt x="80" y="23"/>
                    <a:pt x="80" y="23"/>
                  </a:cubicBezTo>
                  <a:cubicBezTo>
                    <a:pt x="81" y="23"/>
                    <a:pt x="81" y="22"/>
                    <a:pt x="81" y="22"/>
                  </a:cubicBezTo>
                  <a:cubicBezTo>
                    <a:pt x="82" y="22"/>
                    <a:pt x="82" y="22"/>
                    <a:pt x="83" y="23"/>
                  </a:cubicBezTo>
                  <a:cubicBezTo>
                    <a:pt x="83" y="22"/>
                    <a:pt x="82" y="22"/>
                    <a:pt x="82" y="21"/>
                  </a:cubicBezTo>
                  <a:cubicBezTo>
                    <a:pt x="82" y="20"/>
                    <a:pt x="82" y="21"/>
                    <a:pt x="83" y="21"/>
                  </a:cubicBezTo>
                  <a:cubicBezTo>
                    <a:pt x="83" y="21"/>
                    <a:pt x="83" y="20"/>
                    <a:pt x="83" y="20"/>
                  </a:cubicBezTo>
                  <a:cubicBezTo>
                    <a:pt x="84" y="20"/>
                    <a:pt x="84" y="19"/>
                    <a:pt x="84" y="19"/>
                  </a:cubicBezTo>
                  <a:cubicBezTo>
                    <a:pt x="85" y="19"/>
                    <a:pt x="86" y="19"/>
                    <a:pt x="87" y="18"/>
                  </a:cubicBezTo>
                  <a:cubicBezTo>
                    <a:pt x="87" y="18"/>
                    <a:pt x="87" y="19"/>
                    <a:pt x="87" y="19"/>
                  </a:cubicBezTo>
                  <a:cubicBezTo>
                    <a:pt x="88" y="19"/>
                    <a:pt x="88" y="18"/>
                    <a:pt x="89" y="18"/>
                  </a:cubicBezTo>
                  <a:cubicBezTo>
                    <a:pt x="89" y="18"/>
                    <a:pt x="89" y="17"/>
                    <a:pt x="89" y="17"/>
                  </a:cubicBezTo>
                  <a:cubicBezTo>
                    <a:pt x="90" y="17"/>
                    <a:pt x="90" y="17"/>
                    <a:pt x="90" y="18"/>
                  </a:cubicBezTo>
                  <a:cubicBezTo>
                    <a:pt x="91" y="18"/>
                    <a:pt x="92" y="18"/>
                    <a:pt x="92" y="17"/>
                  </a:cubicBezTo>
                  <a:cubicBezTo>
                    <a:pt x="93" y="18"/>
                    <a:pt x="93" y="18"/>
                    <a:pt x="93" y="19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4" y="20"/>
                    <a:pt x="94" y="21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6" y="21"/>
                    <a:pt x="96" y="21"/>
                    <a:pt x="97" y="21"/>
                  </a:cubicBezTo>
                  <a:cubicBezTo>
                    <a:pt x="101" y="25"/>
                    <a:pt x="104" y="30"/>
                    <a:pt x="107" y="35"/>
                  </a:cubicBez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0" y="45"/>
                    <a:pt x="110" y="44"/>
                    <a:pt x="110" y="44"/>
                  </a:cubicBezTo>
                  <a:cubicBezTo>
                    <a:pt x="109" y="44"/>
                    <a:pt x="109" y="45"/>
                    <a:pt x="109" y="44"/>
                  </a:cubicBezTo>
                  <a:cubicBezTo>
                    <a:pt x="109" y="43"/>
                    <a:pt x="109" y="43"/>
                    <a:pt x="109" y="42"/>
                  </a:cubicBezTo>
                  <a:cubicBezTo>
                    <a:pt x="109" y="42"/>
                    <a:pt x="110" y="42"/>
                    <a:pt x="110" y="42"/>
                  </a:cubicBezTo>
                  <a:cubicBezTo>
                    <a:pt x="110" y="43"/>
                    <a:pt x="111" y="44"/>
                    <a:pt x="111" y="44"/>
                  </a:cubicBezTo>
                  <a:close/>
                  <a:moveTo>
                    <a:pt x="104" y="63"/>
                  </a:moveTo>
                  <a:cubicBezTo>
                    <a:pt x="105" y="63"/>
                    <a:pt x="105" y="62"/>
                    <a:pt x="105" y="63"/>
                  </a:cubicBezTo>
                  <a:cubicBezTo>
                    <a:pt x="105" y="62"/>
                    <a:pt x="105" y="61"/>
                    <a:pt x="106" y="61"/>
                  </a:cubicBezTo>
                  <a:cubicBezTo>
                    <a:pt x="106" y="61"/>
                    <a:pt x="106" y="62"/>
                    <a:pt x="106" y="62"/>
                  </a:cubicBezTo>
                  <a:cubicBezTo>
                    <a:pt x="107" y="63"/>
                    <a:pt x="107" y="63"/>
                    <a:pt x="107" y="64"/>
                  </a:cubicBezTo>
                  <a:cubicBezTo>
                    <a:pt x="106" y="63"/>
                    <a:pt x="106" y="64"/>
                    <a:pt x="106" y="64"/>
                  </a:cubicBezTo>
                  <a:cubicBezTo>
                    <a:pt x="105" y="64"/>
                    <a:pt x="105" y="64"/>
                    <a:pt x="105" y="63"/>
                  </a:cubicBezTo>
                  <a:cubicBezTo>
                    <a:pt x="105" y="63"/>
                    <a:pt x="105" y="64"/>
                    <a:pt x="104" y="63"/>
                  </a:cubicBezTo>
                  <a:close/>
                  <a:moveTo>
                    <a:pt x="105" y="72"/>
                  </a:moveTo>
                  <a:cubicBezTo>
                    <a:pt x="104" y="72"/>
                    <a:pt x="104" y="72"/>
                    <a:pt x="104" y="71"/>
                  </a:cubicBezTo>
                  <a:cubicBezTo>
                    <a:pt x="103" y="72"/>
                    <a:pt x="103" y="72"/>
                    <a:pt x="103" y="73"/>
                  </a:cubicBezTo>
                  <a:cubicBezTo>
                    <a:pt x="102" y="72"/>
                    <a:pt x="103" y="69"/>
                    <a:pt x="104" y="69"/>
                  </a:cubicBezTo>
                  <a:cubicBezTo>
                    <a:pt x="104" y="69"/>
                    <a:pt x="105" y="69"/>
                    <a:pt x="105" y="70"/>
                  </a:cubicBezTo>
                  <a:cubicBezTo>
                    <a:pt x="105" y="70"/>
                    <a:pt x="104" y="70"/>
                    <a:pt x="104" y="70"/>
                  </a:cubicBezTo>
                  <a:cubicBezTo>
                    <a:pt x="104" y="71"/>
                    <a:pt x="105" y="71"/>
                    <a:pt x="105" y="72"/>
                  </a:cubicBezTo>
                  <a:close/>
                  <a:moveTo>
                    <a:pt x="102" y="70"/>
                  </a:moveTo>
                  <a:cubicBezTo>
                    <a:pt x="102" y="70"/>
                    <a:pt x="102" y="71"/>
                    <a:pt x="102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2"/>
                    <a:pt x="101" y="72"/>
                    <a:pt x="101" y="72"/>
                  </a:cubicBezTo>
                  <a:cubicBezTo>
                    <a:pt x="100" y="73"/>
                    <a:pt x="100" y="71"/>
                    <a:pt x="99" y="72"/>
                  </a:cubicBezTo>
                  <a:cubicBezTo>
                    <a:pt x="99" y="71"/>
                    <a:pt x="98" y="70"/>
                    <a:pt x="98" y="70"/>
                  </a:cubicBezTo>
                  <a:cubicBezTo>
                    <a:pt x="99" y="68"/>
                    <a:pt x="101" y="68"/>
                    <a:pt x="101" y="66"/>
                  </a:cubicBezTo>
                  <a:cubicBezTo>
                    <a:pt x="102" y="66"/>
                    <a:pt x="102" y="66"/>
                    <a:pt x="103" y="67"/>
                  </a:cubicBezTo>
                  <a:cubicBezTo>
                    <a:pt x="103" y="67"/>
                    <a:pt x="103" y="68"/>
                    <a:pt x="102" y="68"/>
                  </a:cubicBezTo>
                  <a:cubicBezTo>
                    <a:pt x="103" y="68"/>
                    <a:pt x="102" y="69"/>
                    <a:pt x="102" y="70"/>
                  </a:cubicBezTo>
                  <a:close/>
                  <a:moveTo>
                    <a:pt x="101" y="75"/>
                  </a:moveTo>
                  <a:cubicBezTo>
                    <a:pt x="99" y="75"/>
                    <a:pt x="99" y="74"/>
                    <a:pt x="97" y="74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98" y="73"/>
                    <a:pt x="99" y="73"/>
                    <a:pt x="101" y="73"/>
                  </a:cubicBezTo>
                  <a:cubicBezTo>
                    <a:pt x="101" y="74"/>
                    <a:pt x="101" y="74"/>
                    <a:pt x="101" y="75"/>
                  </a:cubicBezTo>
                  <a:close/>
                  <a:moveTo>
                    <a:pt x="103" y="57"/>
                  </a:moveTo>
                  <a:cubicBezTo>
                    <a:pt x="103" y="57"/>
                    <a:pt x="102" y="56"/>
                    <a:pt x="102" y="56"/>
                  </a:cubicBezTo>
                  <a:cubicBezTo>
                    <a:pt x="102" y="55"/>
                    <a:pt x="103" y="55"/>
                    <a:pt x="103" y="55"/>
                  </a:cubicBezTo>
                  <a:cubicBezTo>
                    <a:pt x="103" y="56"/>
                    <a:pt x="103" y="57"/>
                    <a:pt x="103" y="57"/>
                  </a:cubicBezTo>
                  <a:close/>
                  <a:moveTo>
                    <a:pt x="105" y="59"/>
                  </a:moveTo>
                  <a:cubicBezTo>
                    <a:pt x="105" y="60"/>
                    <a:pt x="104" y="60"/>
                    <a:pt x="104" y="61"/>
                  </a:cubicBezTo>
                  <a:cubicBezTo>
                    <a:pt x="103" y="60"/>
                    <a:pt x="103" y="60"/>
                    <a:pt x="103" y="59"/>
                  </a:cubicBezTo>
                  <a:cubicBezTo>
                    <a:pt x="103" y="58"/>
                    <a:pt x="104" y="58"/>
                    <a:pt x="105" y="59"/>
                  </a:cubicBezTo>
                  <a:close/>
                  <a:moveTo>
                    <a:pt x="109" y="69"/>
                  </a:moveTo>
                  <a:cubicBezTo>
                    <a:pt x="109" y="70"/>
                    <a:pt x="108" y="70"/>
                    <a:pt x="107" y="70"/>
                  </a:cubicBezTo>
                  <a:cubicBezTo>
                    <a:pt x="107" y="69"/>
                    <a:pt x="108" y="69"/>
                    <a:pt x="109" y="69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1"/>
                    <a:pt x="107" y="51"/>
                    <a:pt x="107" y="52"/>
                  </a:cubicBezTo>
                  <a:cubicBezTo>
                    <a:pt x="106" y="51"/>
                    <a:pt x="106" y="51"/>
                    <a:pt x="106" y="50"/>
                  </a:cubicBezTo>
                  <a:cubicBezTo>
                    <a:pt x="106" y="50"/>
                    <a:pt x="107" y="50"/>
                    <a:pt x="107" y="50"/>
                  </a:cubicBezTo>
                  <a:cubicBezTo>
                    <a:pt x="107" y="50"/>
                    <a:pt x="106" y="51"/>
                    <a:pt x="106" y="50"/>
                  </a:cubicBezTo>
                  <a:cubicBezTo>
                    <a:pt x="106" y="49"/>
                    <a:pt x="107" y="49"/>
                    <a:pt x="108" y="49"/>
                  </a:cubicBezTo>
                  <a:cubicBezTo>
                    <a:pt x="109" y="48"/>
                    <a:pt x="109" y="48"/>
                    <a:pt x="110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09" y="46"/>
                    <a:pt x="110" y="45"/>
                    <a:pt x="110" y="4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46"/>
                    <a:pt x="111" y="47"/>
                    <a:pt x="111" y="49"/>
                  </a:cubicBezTo>
                  <a:cubicBezTo>
                    <a:pt x="110" y="50"/>
                    <a:pt x="109" y="50"/>
                    <a:pt x="108" y="50"/>
                  </a:cubicBezTo>
                  <a:close/>
                  <a:moveTo>
                    <a:pt x="109" y="39"/>
                  </a:moveTo>
                  <a:cubicBezTo>
                    <a:pt x="109" y="40"/>
                    <a:pt x="110" y="41"/>
                    <a:pt x="110" y="41"/>
                  </a:cubicBezTo>
                  <a:cubicBezTo>
                    <a:pt x="109" y="41"/>
                    <a:pt x="109" y="40"/>
                    <a:pt x="109" y="39"/>
                  </a:cubicBezTo>
                  <a:close/>
                  <a:moveTo>
                    <a:pt x="93" y="66"/>
                  </a:moveTo>
                  <a:cubicBezTo>
                    <a:pt x="93" y="66"/>
                    <a:pt x="93" y="67"/>
                    <a:pt x="93" y="66"/>
                  </a:cubicBezTo>
                  <a:cubicBezTo>
                    <a:pt x="94" y="66"/>
                    <a:pt x="94" y="67"/>
                    <a:pt x="94" y="67"/>
                  </a:cubicBezTo>
                  <a:cubicBezTo>
                    <a:pt x="94" y="67"/>
                    <a:pt x="95" y="68"/>
                    <a:pt x="95" y="68"/>
                  </a:cubicBezTo>
                  <a:cubicBezTo>
                    <a:pt x="95" y="69"/>
                    <a:pt x="96" y="69"/>
                    <a:pt x="96" y="70"/>
                  </a:cubicBezTo>
                  <a:cubicBezTo>
                    <a:pt x="96" y="71"/>
                    <a:pt x="97" y="72"/>
                    <a:pt x="97" y="72"/>
                  </a:cubicBezTo>
                  <a:cubicBezTo>
                    <a:pt x="96" y="73"/>
                    <a:pt x="96" y="71"/>
                    <a:pt x="95" y="71"/>
                  </a:cubicBezTo>
                  <a:cubicBezTo>
                    <a:pt x="95" y="68"/>
                    <a:pt x="93" y="69"/>
                    <a:pt x="93" y="66"/>
                  </a:cubicBezTo>
                  <a:close/>
                  <a:moveTo>
                    <a:pt x="86" y="64"/>
                  </a:moveTo>
                  <a:cubicBezTo>
                    <a:pt x="87" y="64"/>
                    <a:pt x="87" y="65"/>
                    <a:pt x="87" y="65"/>
                  </a:cubicBezTo>
                  <a:cubicBezTo>
                    <a:pt x="87" y="65"/>
                    <a:pt x="87" y="66"/>
                    <a:pt x="86" y="66"/>
                  </a:cubicBezTo>
                  <a:cubicBezTo>
                    <a:pt x="86" y="65"/>
                    <a:pt x="87" y="65"/>
                    <a:pt x="86" y="64"/>
                  </a:cubicBezTo>
                  <a:close/>
                  <a:moveTo>
                    <a:pt x="73" y="81"/>
                  </a:moveTo>
                  <a:cubicBezTo>
                    <a:pt x="73" y="81"/>
                    <a:pt x="73" y="81"/>
                    <a:pt x="73" y="81"/>
                  </a:cubicBezTo>
                  <a:cubicBezTo>
                    <a:pt x="73" y="82"/>
                    <a:pt x="73" y="82"/>
                    <a:pt x="73" y="83"/>
                  </a:cubicBezTo>
                  <a:cubicBezTo>
                    <a:pt x="72" y="83"/>
                    <a:pt x="72" y="84"/>
                    <a:pt x="72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0" y="84"/>
                    <a:pt x="70" y="83"/>
                    <a:pt x="70" y="83"/>
                  </a:cubicBezTo>
                  <a:cubicBezTo>
                    <a:pt x="70" y="82"/>
                    <a:pt x="70" y="82"/>
                    <a:pt x="71" y="81"/>
                  </a:cubicBezTo>
                  <a:cubicBezTo>
                    <a:pt x="71" y="81"/>
                    <a:pt x="70" y="81"/>
                    <a:pt x="70" y="80"/>
                  </a:cubicBezTo>
                  <a:cubicBezTo>
                    <a:pt x="71" y="79"/>
                    <a:pt x="71" y="79"/>
                    <a:pt x="72" y="78"/>
                  </a:cubicBezTo>
                  <a:cubicBezTo>
                    <a:pt x="72" y="77"/>
                    <a:pt x="72" y="77"/>
                    <a:pt x="73" y="76"/>
                  </a:cubicBezTo>
                  <a:cubicBezTo>
                    <a:pt x="73" y="76"/>
                    <a:pt x="73" y="78"/>
                    <a:pt x="73" y="78"/>
                  </a:cubicBezTo>
                  <a:cubicBezTo>
                    <a:pt x="73" y="79"/>
                    <a:pt x="73" y="80"/>
                    <a:pt x="73" y="81"/>
                  </a:cubicBezTo>
                  <a:close/>
                  <a:moveTo>
                    <a:pt x="32" y="100"/>
                  </a:moveTo>
                  <a:cubicBezTo>
                    <a:pt x="32" y="100"/>
                    <a:pt x="33" y="99"/>
                    <a:pt x="33" y="100"/>
                  </a:cubicBezTo>
                  <a:cubicBezTo>
                    <a:pt x="33" y="100"/>
                    <a:pt x="33" y="100"/>
                    <a:pt x="32" y="100"/>
                  </a:cubicBezTo>
                  <a:close/>
                  <a:moveTo>
                    <a:pt x="39" y="31"/>
                  </a:moveTo>
                  <a:cubicBezTo>
                    <a:pt x="39" y="32"/>
                    <a:pt x="39" y="32"/>
                    <a:pt x="38" y="32"/>
                  </a:cubicBezTo>
                  <a:cubicBezTo>
                    <a:pt x="38" y="33"/>
                    <a:pt x="38" y="32"/>
                    <a:pt x="38" y="32"/>
                  </a:cubicBezTo>
                  <a:cubicBezTo>
                    <a:pt x="37" y="32"/>
                    <a:pt x="37" y="32"/>
                    <a:pt x="36" y="32"/>
                  </a:cubicBezTo>
                  <a:cubicBezTo>
                    <a:pt x="35" y="30"/>
                    <a:pt x="36" y="28"/>
                    <a:pt x="35" y="27"/>
                  </a:cubicBezTo>
                  <a:cubicBezTo>
                    <a:pt x="35" y="26"/>
                    <a:pt x="36" y="26"/>
                    <a:pt x="35" y="26"/>
                  </a:cubicBezTo>
                  <a:cubicBezTo>
                    <a:pt x="36" y="25"/>
                    <a:pt x="36" y="25"/>
                    <a:pt x="37" y="25"/>
                  </a:cubicBezTo>
                  <a:cubicBezTo>
                    <a:pt x="36" y="24"/>
                    <a:pt x="35" y="24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2"/>
                    <a:pt x="36" y="23"/>
                    <a:pt x="35" y="23"/>
                  </a:cubicBezTo>
                  <a:cubicBezTo>
                    <a:pt x="35" y="22"/>
                    <a:pt x="35" y="22"/>
                    <a:pt x="35" y="21"/>
                  </a:cubicBezTo>
                  <a:cubicBezTo>
                    <a:pt x="35" y="21"/>
                    <a:pt x="34" y="20"/>
                    <a:pt x="35" y="19"/>
                  </a:cubicBezTo>
                  <a:cubicBezTo>
                    <a:pt x="34" y="20"/>
                    <a:pt x="33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1" y="19"/>
                    <a:pt x="30" y="19"/>
                    <a:pt x="30" y="18"/>
                  </a:cubicBezTo>
                  <a:cubicBezTo>
                    <a:pt x="31" y="17"/>
                    <a:pt x="32" y="18"/>
                    <a:pt x="32" y="18"/>
                  </a:cubicBezTo>
                  <a:cubicBezTo>
                    <a:pt x="32" y="17"/>
                    <a:pt x="32" y="17"/>
                    <a:pt x="31" y="17"/>
                  </a:cubicBezTo>
                  <a:cubicBezTo>
                    <a:pt x="31" y="17"/>
                    <a:pt x="30" y="17"/>
                    <a:pt x="30" y="17"/>
                  </a:cubicBezTo>
                  <a:cubicBezTo>
                    <a:pt x="30" y="17"/>
                    <a:pt x="30" y="17"/>
                    <a:pt x="29" y="17"/>
                  </a:cubicBezTo>
                  <a:cubicBezTo>
                    <a:pt x="30" y="16"/>
                    <a:pt x="30" y="16"/>
                    <a:pt x="31" y="16"/>
                  </a:cubicBezTo>
                  <a:cubicBezTo>
                    <a:pt x="31" y="16"/>
                    <a:pt x="32" y="16"/>
                    <a:pt x="33" y="15"/>
                  </a:cubicBezTo>
                  <a:cubicBezTo>
                    <a:pt x="33" y="15"/>
                    <a:pt x="32" y="15"/>
                    <a:pt x="32" y="14"/>
                  </a:cubicBezTo>
                  <a:cubicBezTo>
                    <a:pt x="34" y="14"/>
                    <a:pt x="35" y="13"/>
                    <a:pt x="36" y="13"/>
                  </a:cubicBezTo>
                  <a:cubicBezTo>
                    <a:pt x="38" y="13"/>
                    <a:pt x="38" y="13"/>
                    <a:pt x="40" y="13"/>
                  </a:cubicBezTo>
                  <a:cubicBezTo>
                    <a:pt x="40" y="13"/>
                    <a:pt x="39" y="12"/>
                    <a:pt x="39" y="11"/>
                  </a:cubicBezTo>
                  <a:cubicBezTo>
                    <a:pt x="40" y="11"/>
                    <a:pt x="41" y="11"/>
                    <a:pt x="42" y="11"/>
                  </a:cubicBezTo>
                  <a:cubicBezTo>
                    <a:pt x="42" y="10"/>
                    <a:pt x="44" y="11"/>
                    <a:pt x="45" y="10"/>
                  </a:cubicBezTo>
                  <a:cubicBezTo>
                    <a:pt x="45" y="11"/>
                    <a:pt x="46" y="11"/>
                    <a:pt x="46" y="11"/>
                  </a:cubicBezTo>
                  <a:cubicBezTo>
                    <a:pt x="46" y="10"/>
                    <a:pt x="47" y="11"/>
                    <a:pt x="47" y="11"/>
                  </a:cubicBezTo>
                  <a:cubicBezTo>
                    <a:pt x="48" y="11"/>
                    <a:pt x="49" y="11"/>
                    <a:pt x="50" y="12"/>
                  </a:cubicBezTo>
                  <a:cubicBezTo>
                    <a:pt x="49" y="12"/>
                    <a:pt x="48" y="12"/>
                    <a:pt x="48" y="13"/>
                  </a:cubicBezTo>
                  <a:cubicBezTo>
                    <a:pt x="48" y="13"/>
                    <a:pt x="49" y="12"/>
                    <a:pt x="50" y="13"/>
                  </a:cubicBezTo>
                  <a:cubicBezTo>
                    <a:pt x="50" y="12"/>
                    <a:pt x="50" y="13"/>
                    <a:pt x="51" y="13"/>
                  </a:cubicBezTo>
                  <a:cubicBezTo>
                    <a:pt x="51" y="14"/>
                    <a:pt x="52" y="13"/>
                    <a:pt x="52" y="14"/>
                  </a:cubicBezTo>
                  <a:cubicBezTo>
                    <a:pt x="52" y="15"/>
                    <a:pt x="51" y="14"/>
                    <a:pt x="50" y="14"/>
                  </a:cubicBezTo>
                  <a:cubicBezTo>
                    <a:pt x="50" y="14"/>
                    <a:pt x="50" y="15"/>
                    <a:pt x="49" y="15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7"/>
                    <a:pt x="48" y="17"/>
                  </a:cubicBezTo>
                  <a:cubicBezTo>
                    <a:pt x="49" y="17"/>
                    <a:pt x="50" y="17"/>
                    <a:pt x="50" y="18"/>
                  </a:cubicBezTo>
                  <a:cubicBezTo>
                    <a:pt x="49" y="18"/>
                    <a:pt x="48" y="18"/>
                    <a:pt x="48" y="18"/>
                  </a:cubicBezTo>
                  <a:cubicBezTo>
                    <a:pt x="48" y="19"/>
                    <a:pt x="49" y="21"/>
                    <a:pt x="47" y="21"/>
                  </a:cubicBezTo>
                  <a:cubicBezTo>
                    <a:pt x="47" y="22"/>
                    <a:pt x="48" y="22"/>
                    <a:pt x="48" y="23"/>
                  </a:cubicBezTo>
                  <a:cubicBezTo>
                    <a:pt x="47" y="23"/>
                    <a:pt x="47" y="22"/>
                    <a:pt x="47" y="22"/>
                  </a:cubicBezTo>
                  <a:cubicBezTo>
                    <a:pt x="46" y="23"/>
                    <a:pt x="48" y="23"/>
                    <a:pt x="47" y="24"/>
                  </a:cubicBezTo>
                  <a:cubicBezTo>
                    <a:pt x="46" y="24"/>
                    <a:pt x="46" y="2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4"/>
                    <a:pt x="46" y="24"/>
                  </a:cubicBezTo>
                  <a:cubicBezTo>
                    <a:pt x="47" y="24"/>
                    <a:pt x="45" y="25"/>
                    <a:pt x="45" y="25"/>
                  </a:cubicBezTo>
                  <a:cubicBezTo>
                    <a:pt x="44" y="25"/>
                    <a:pt x="44" y="26"/>
                    <a:pt x="43" y="27"/>
                  </a:cubicBezTo>
                  <a:cubicBezTo>
                    <a:pt x="43" y="27"/>
                    <a:pt x="42" y="27"/>
                    <a:pt x="42" y="27"/>
                  </a:cubicBezTo>
                  <a:cubicBezTo>
                    <a:pt x="41" y="27"/>
                    <a:pt x="41" y="28"/>
                    <a:pt x="41" y="27"/>
                  </a:cubicBezTo>
                  <a:cubicBezTo>
                    <a:pt x="40" y="27"/>
                    <a:pt x="40" y="28"/>
                    <a:pt x="40" y="28"/>
                  </a:cubicBezTo>
                  <a:cubicBezTo>
                    <a:pt x="40" y="30"/>
                    <a:pt x="39" y="30"/>
                    <a:pt x="39" y="31"/>
                  </a:cubicBezTo>
                  <a:close/>
                  <a:moveTo>
                    <a:pt x="59" y="15"/>
                  </a:moveTo>
                  <a:cubicBezTo>
                    <a:pt x="59" y="15"/>
                    <a:pt x="60" y="16"/>
                    <a:pt x="60" y="15"/>
                  </a:cubicBezTo>
                  <a:cubicBezTo>
                    <a:pt x="60" y="16"/>
                    <a:pt x="61" y="16"/>
                    <a:pt x="61" y="18"/>
                  </a:cubicBezTo>
                  <a:cubicBezTo>
                    <a:pt x="60" y="18"/>
                    <a:pt x="60" y="17"/>
                    <a:pt x="59" y="17"/>
                  </a:cubicBezTo>
                  <a:cubicBezTo>
                    <a:pt x="59" y="18"/>
                    <a:pt x="59" y="18"/>
                    <a:pt x="59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8"/>
                    <a:pt x="57" y="18"/>
                  </a:cubicBezTo>
                  <a:cubicBezTo>
                    <a:pt x="57" y="17"/>
                    <a:pt x="57" y="17"/>
                    <a:pt x="57" y="16"/>
                  </a:cubicBezTo>
                  <a:cubicBezTo>
                    <a:pt x="57" y="16"/>
                    <a:pt x="57" y="17"/>
                    <a:pt x="56" y="17"/>
                  </a:cubicBezTo>
                  <a:cubicBezTo>
                    <a:pt x="56" y="17"/>
                    <a:pt x="56" y="16"/>
                    <a:pt x="56" y="16"/>
                  </a:cubicBezTo>
                  <a:cubicBezTo>
                    <a:pt x="56" y="15"/>
                    <a:pt x="55" y="16"/>
                    <a:pt x="55" y="15"/>
                  </a:cubicBezTo>
                  <a:cubicBezTo>
                    <a:pt x="55" y="13"/>
                    <a:pt x="57" y="14"/>
                    <a:pt x="57" y="15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8" y="13"/>
                    <a:pt x="59" y="14"/>
                    <a:pt x="58" y="15"/>
                  </a:cubicBezTo>
                  <a:cubicBezTo>
                    <a:pt x="58" y="15"/>
                    <a:pt x="59" y="15"/>
                    <a:pt x="59" y="15"/>
                  </a:cubicBezTo>
                  <a:close/>
                  <a:moveTo>
                    <a:pt x="59" y="13"/>
                  </a:moveTo>
                  <a:cubicBezTo>
                    <a:pt x="60" y="13"/>
                    <a:pt x="62" y="13"/>
                    <a:pt x="64" y="14"/>
                  </a:cubicBezTo>
                  <a:cubicBezTo>
                    <a:pt x="64" y="15"/>
                    <a:pt x="63" y="14"/>
                    <a:pt x="63" y="15"/>
                  </a:cubicBezTo>
                  <a:cubicBezTo>
                    <a:pt x="61" y="15"/>
                    <a:pt x="60" y="15"/>
                    <a:pt x="59" y="14"/>
                  </a:cubicBezTo>
                  <a:cubicBezTo>
                    <a:pt x="59" y="14"/>
                    <a:pt x="59" y="14"/>
                    <a:pt x="59" y="13"/>
                  </a:cubicBezTo>
                  <a:close/>
                  <a:moveTo>
                    <a:pt x="50" y="37"/>
                  </a:moveTo>
                  <a:cubicBezTo>
                    <a:pt x="49" y="38"/>
                    <a:pt x="48" y="38"/>
                    <a:pt x="48" y="38"/>
                  </a:cubicBezTo>
                  <a:cubicBezTo>
                    <a:pt x="48" y="37"/>
                    <a:pt x="48" y="37"/>
                    <a:pt x="48" y="36"/>
                  </a:cubicBezTo>
                  <a:cubicBezTo>
                    <a:pt x="48" y="36"/>
                    <a:pt x="49" y="36"/>
                    <a:pt x="49" y="35"/>
                  </a:cubicBezTo>
                  <a:cubicBezTo>
                    <a:pt x="49" y="35"/>
                    <a:pt x="49" y="35"/>
                    <a:pt x="50" y="35"/>
                  </a:cubicBezTo>
                  <a:cubicBezTo>
                    <a:pt x="49" y="36"/>
                    <a:pt x="49" y="36"/>
                    <a:pt x="50" y="37"/>
                  </a:cubicBezTo>
                  <a:close/>
                  <a:moveTo>
                    <a:pt x="48" y="29"/>
                  </a:moveTo>
                  <a:cubicBezTo>
                    <a:pt x="48" y="29"/>
                    <a:pt x="48" y="28"/>
                    <a:pt x="47" y="28"/>
                  </a:cubicBezTo>
                  <a:cubicBezTo>
                    <a:pt x="47" y="28"/>
                    <a:pt x="47" y="28"/>
                    <a:pt x="47" y="27"/>
                  </a:cubicBezTo>
                  <a:cubicBezTo>
                    <a:pt x="47" y="27"/>
                    <a:pt x="47" y="28"/>
                    <a:pt x="47" y="27"/>
                  </a:cubicBezTo>
                  <a:cubicBezTo>
                    <a:pt x="47" y="27"/>
                    <a:pt x="47" y="27"/>
                    <a:pt x="47" y="26"/>
                  </a:cubicBezTo>
                  <a:cubicBezTo>
                    <a:pt x="48" y="26"/>
                    <a:pt x="48" y="27"/>
                    <a:pt x="48" y="27"/>
                  </a:cubicBezTo>
                  <a:cubicBezTo>
                    <a:pt x="49" y="26"/>
                    <a:pt x="49" y="27"/>
                    <a:pt x="50" y="27"/>
                  </a:cubicBezTo>
                  <a:cubicBezTo>
                    <a:pt x="50" y="27"/>
                    <a:pt x="51" y="28"/>
                    <a:pt x="51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9" y="29"/>
                    <a:pt x="48" y="29"/>
                    <a:pt x="48" y="29"/>
                  </a:cubicBezTo>
                  <a:close/>
                  <a:moveTo>
                    <a:pt x="72" y="19"/>
                  </a:moveTo>
                  <a:cubicBezTo>
                    <a:pt x="74" y="19"/>
                    <a:pt x="75" y="18"/>
                    <a:pt x="76" y="18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6" y="18"/>
                    <a:pt x="77" y="18"/>
                    <a:pt x="77" y="18"/>
                  </a:cubicBezTo>
                  <a:cubicBezTo>
                    <a:pt x="77" y="19"/>
                    <a:pt x="76" y="19"/>
                    <a:pt x="75" y="19"/>
                  </a:cubicBezTo>
                  <a:cubicBezTo>
                    <a:pt x="74" y="20"/>
                    <a:pt x="74" y="21"/>
                    <a:pt x="72" y="21"/>
                  </a:cubicBezTo>
                  <a:cubicBezTo>
                    <a:pt x="72" y="22"/>
                    <a:pt x="73" y="23"/>
                    <a:pt x="73" y="24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72" y="24"/>
                    <a:pt x="72" y="23"/>
                    <a:pt x="71" y="23"/>
                  </a:cubicBezTo>
                  <a:cubicBezTo>
                    <a:pt x="71" y="22"/>
                    <a:pt x="72" y="22"/>
                    <a:pt x="72" y="21"/>
                  </a:cubicBezTo>
                  <a:cubicBezTo>
                    <a:pt x="72" y="20"/>
                    <a:pt x="73" y="20"/>
                    <a:pt x="72" y="19"/>
                  </a:cubicBezTo>
                  <a:close/>
                  <a:moveTo>
                    <a:pt x="72" y="15"/>
                  </a:moveTo>
                  <a:cubicBezTo>
                    <a:pt x="72" y="14"/>
                    <a:pt x="74" y="13"/>
                    <a:pt x="74" y="14"/>
                  </a:cubicBezTo>
                  <a:cubicBezTo>
                    <a:pt x="73" y="14"/>
                    <a:pt x="73" y="15"/>
                    <a:pt x="72" y="15"/>
                  </a:cubicBezTo>
                  <a:close/>
                  <a:moveTo>
                    <a:pt x="84" y="14"/>
                  </a:moveTo>
                  <a:cubicBezTo>
                    <a:pt x="85" y="14"/>
                    <a:pt x="87" y="14"/>
                    <a:pt x="87" y="15"/>
                  </a:cubicBezTo>
                  <a:cubicBezTo>
                    <a:pt x="87" y="16"/>
                    <a:pt x="86" y="15"/>
                    <a:pt x="84" y="16"/>
                  </a:cubicBezTo>
                  <a:cubicBezTo>
                    <a:pt x="84" y="15"/>
                    <a:pt x="84" y="15"/>
                    <a:pt x="84" y="14"/>
                  </a:cubicBezTo>
                  <a:close/>
                  <a:moveTo>
                    <a:pt x="25" y="29"/>
                  </a:moveTo>
                  <a:cubicBezTo>
                    <a:pt x="25" y="31"/>
                    <a:pt x="23" y="28"/>
                    <a:pt x="23" y="30"/>
                  </a:cubicBezTo>
                  <a:cubicBezTo>
                    <a:pt x="23" y="30"/>
                    <a:pt x="22" y="30"/>
                    <a:pt x="22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4" y="29"/>
                    <a:pt x="25" y="29"/>
                  </a:cubicBezTo>
                  <a:close/>
                  <a:moveTo>
                    <a:pt x="28" y="59"/>
                  </a:moveTo>
                  <a:cubicBezTo>
                    <a:pt x="28" y="60"/>
                    <a:pt x="27" y="60"/>
                    <a:pt x="27" y="60"/>
                  </a:cubicBezTo>
                  <a:cubicBezTo>
                    <a:pt x="27" y="60"/>
                    <a:pt x="27" y="59"/>
                    <a:pt x="27" y="59"/>
                  </a:cubicBezTo>
                  <a:cubicBezTo>
                    <a:pt x="27" y="59"/>
                    <a:pt x="28" y="59"/>
                    <a:pt x="28" y="59"/>
                  </a:cubicBezTo>
                  <a:close/>
                  <a:moveTo>
                    <a:pt x="23" y="58"/>
                  </a:moveTo>
                  <a:cubicBezTo>
                    <a:pt x="22" y="58"/>
                    <a:pt x="22" y="57"/>
                    <a:pt x="21" y="57"/>
                  </a:cubicBezTo>
                  <a:cubicBezTo>
                    <a:pt x="20" y="57"/>
                    <a:pt x="20" y="58"/>
                    <a:pt x="20" y="58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1" y="57"/>
                    <a:pt x="22" y="57"/>
                    <a:pt x="23" y="57"/>
                  </a:cubicBezTo>
                  <a:cubicBezTo>
                    <a:pt x="23" y="57"/>
                    <a:pt x="23" y="57"/>
                    <a:pt x="24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5" y="58"/>
                    <a:pt x="26" y="58"/>
                    <a:pt x="26" y="59"/>
                  </a:cubicBezTo>
                  <a:cubicBezTo>
                    <a:pt x="26" y="60"/>
                    <a:pt x="25" y="59"/>
                    <a:pt x="25" y="60"/>
                  </a:cubicBezTo>
                  <a:cubicBezTo>
                    <a:pt x="25" y="60"/>
                    <a:pt x="25" y="59"/>
                    <a:pt x="24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58"/>
                    <a:pt x="23" y="59"/>
                    <a:pt x="23" y="58"/>
                  </a:cubicBezTo>
                  <a:close/>
                  <a:moveTo>
                    <a:pt x="23" y="60"/>
                  </a:moveTo>
                  <a:cubicBezTo>
                    <a:pt x="23" y="60"/>
                    <a:pt x="23" y="60"/>
                    <a:pt x="22" y="60"/>
                  </a:cubicBezTo>
                  <a:cubicBezTo>
                    <a:pt x="22" y="60"/>
                    <a:pt x="22" y="59"/>
                    <a:pt x="22" y="59"/>
                  </a:cubicBezTo>
                  <a:cubicBezTo>
                    <a:pt x="23" y="59"/>
                    <a:pt x="23" y="59"/>
                    <a:pt x="23" y="60"/>
                  </a:cubicBezTo>
                  <a:close/>
                  <a:moveTo>
                    <a:pt x="22" y="56"/>
                  </a:moveTo>
                  <a:cubicBezTo>
                    <a:pt x="22" y="56"/>
                    <a:pt x="22" y="56"/>
                    <a:pt x="22" y="55"/>
                  </a:cubicBezTo>
                  <a:cubicBezTo>
                    <a:pt x="23" y="55"/>
                    <a:pt x="23" y="56"/>
                    <a:pt x="23" y="56"/>
                  </a:cubicBezTo>
                  <a:cubicBezTo>
                    <a:pt x="23" y="56"/>
                    <a:pt x="22" y="56"/>
                    <a:pt x="22" y="56"/>
                  </a:cubicBezTo>
                  <a:close/>
                  <a:moveTo>
                    <a:pt x="23" y="55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3" y="56"/>
                    <a:pt x="23" y="56"/>
                    <a:pt x="23" y="55"/>
                  </a:cubicBezTo>
                  <a:close/>
                  <a:moveTo>
                    <a:pt x="24" y="57"/>
                  </a:moveTo>
                  <a:cubicBezTo>
                    <a:pt x="24" y="57"/>
                    <a:pt x="24" y="56"/>
                    <a:pt x="24" y="56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5" y="57"/>
                    <a:pt x="26" y="57"/>
                    <a:pt x="26" y="57"/>
                  </a:cubicBezTo>
                  <a:cubicBezTo>
                    <a:pt x="26" y="58"/>
                    <a:pt x="25" y="58"/>
                    <a:pt x="25" y="57"/>
                  </a:cubicBezTo>
                  <a:cubicBezTo>
                    <a:pt x="25" y="57"/>
                    <a:pt x="25" y="57"/>
                    <a:pt x="24" y="57"/>
                  </a:cubicBezTo>
                  <a:close/>
                  <a:moveTo>
                    <a:pt x="111" y="74"/>
                  </a:moveTo>
                  <a:cubicBezTo>
                    <a:pt x="111" y="74"/>
                    <a:pt x="111" y="73"/>
                    <a:pt x="111" y="73"/>
                  </a:cubicBezTo>
                  <a:cubicBezTo>
                    <a:pt x="110" y="72"/>
                    <a:pt x="109" y="72"/>
                    <a:pt x="108" y="71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7" y="70"/>
                    <a:pt x="108" y="71"/>
                    <a:pt x="108" y="70"/>
                  </a:cubicBezTo>
                  <a:cubicBezTo>
                    <a:pt x="109" y="70"/>
                    <a:pt x="108" y="71"/>
                    <a:pt x="109" y="70"/>
                  </a:cubicBezTo>
                  <a:cubicBezTo>
                    <a:pt x="109" y="71"/>
                    <a:pt x="110" y="70"/>
                    <a:pt x="110" y="70"/>
                  </a:cubicBezTo>
                  <a:cubicBezTo>
                    <a:pt x="110" y="70"/>
                    <a:pt x="111" y="70"/>
                    <a:pt x="111" y="70"/>
                  </a:cubicBezTo>
                  <a:cubicBezTo>
                    <a:pt x="111" y="70"/>
                    <a:pt x="112" y="70"/>
                    <a:pt x="112" y="70"/>
                  </a:cubicBezTo>
                  <a:cubicBezTo>
                    <a:pt x="112" y="72"/>
                    <a:pt x="111" y="73"/>
                    <a:pt x="111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0" name="Freeform 258"/>
            <p:cNvSpPr/>
            <p:nvPr/>
          </p:nvSpPr>
          <p:spPr bwMode="auto">
            <a:xfrm>
              <a:off x="6143171" y="315841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1" name="Freeform 259"/>
            <p:cNvSpPr/>
            <p:nvPr/>
          </p:nvSpPr>
          <p:spPr bwMode="auto">
            <a:xfrm>
              <a:off x="6335089" y="3227813"/>
              <a:ext cx="3253" cy="5422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0 h 2"/>
                <a:gd name="T4" fmla="*/ 0 w 1"/>
                <a:gd name="T5" fmla="*/ 1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2" name="Freeform 260"/>
            <p:cNvSpPr/>
            <p:nvPr/>
          </p:nvSpPr>
          <p:spPr bwMode="auto">
            <a:xfrm>
              <a:off x="6310151" y="3163840"/>
              <a:ext cx="2169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3" name="Freeform 261"/>
            <p:cNvSpPr/>
            <p:nvPr/>
          </p:nvSpPr>
          <p:spPr bwMode="auto">
            <a:xfrm>
              <a:off x="6312320" y="316384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4" name="Freeform 262"/>
            <p:cNvSpPr/>
            <p:nvPr/>
          </p:nvSpPr>
          <p:spPr bwMode="auto">
            <a:xfrm>
              <a:off x="6278707" y="3171431"/>
              <a:ext cx="3253" cy="325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5" name="Freeform 263"/>
            <p:cNvSpPr/>
            <p:nvPr/>
          </p:nvSpPr>
          <p:spPr bwMode="auto">
            <a:xfrm>
              <a:off x="6099800" y="324841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6" name="Freeform 264"/>
            <p:cNvSpPr/>
            <p:nvPr/>
          </p:nvSpPr>
          <p:spPr bwMode="auto">
            <a:xfrm>
              <a:off x="6220155" y="322239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7" name="Freeform 265"/>
            <p:cNvSpPr/>
            <p:nvPr/>
          </p:nvSpPr>
          <p:spPr bwMode="auto">
            <a:xfrm>
              <a:off x="6220155" y="3179020"/>
              <a:ext cx="15180" cy="23854"/>
            </a:xfrm>
            <a:custGeom>
              <a:avLst/>
              <a:gdLst>
                <a:gd name="T0" fmla="*/ 5 w 6"/>
                <a:gd name="T1" fmla="*/ 0 h 9"/>
                <a:gd name="T2" fmla="*/ 3 w 6"/>
                <a:gd name="T3" fmla="*/ 4 h 9"/>
                <a:gd name="T4" fmla="*/ 3 w 6"/>
                <a:gd name="T5" fmla="*/ 6 h 9"/>
                <a:gd name="T6" fmla="*/ 2 w 6"/>
                <a:gd name="T7" fmla="*/ 8 h 9"/>
                <a:gd name="T8" fmla="*/ 0 w 6"/>
                <a:gd name="T9" fmla="*/ 6 h 9"/>
                <a:gd name="T10" fmla="*/ 1 w 6"/>
                <a:gd name="T11" fmla="*/ 8 h 9"/>
                <a:gd name="T12" fmla="*/ 1 w 6"/>
                <a:gd name="T13" fmla="*/ 9 h 9"/>
                <a:gd name="T14" fmla="*/ 1 w 6"/>
                <a:gd name="T15" fmla="*/ 9 h 9"/>
                <a:gd name="T16" fmla="*/ 3 w 6"/>
                <a:gd name="T17" fmla="*/ 9 h 9"/>
                <a:gd name="T18" fmla="*/ 4 w 6"/>
                <a:gd name="T19" fmla="*/ 9 h 9"/>
                <a:gd name="T20" fmla="*/ 5 w 6"/>
                <a:gd name="T21" fmla="*/ 6 h 9"/>
                <a:gd name="T22" fmla="*/ 5 w 6"/>
                <a:gd name="T23" fmla="*/ 7 h 9"/>
                <a:gd name="T24" fmla="*/ 5 w 6"/>
                <a:gd name="T25" fmla="*/ 5 h 9"/>
                <a:gd name="T26" fmla="*/ 4 w 6"/>
                <a:gd name="T27" fmla="*/ 4 h 9"/>
                <a:gd name="T28" fmla="*/ 5 w 6"/>
                <a:gd name="T29" fmla="*/ 1 h 9"/>
                <a:gd name="T30" fmla="*/ 5 w 6"/>
                <a:gd name="T3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" h="9">
                  <a:moveTo>
                    <a:pt x="5" y="0"/>
                  </a:moveTo>
                  <a:cubicBezTo>
                    <a:pt x="5" y="2"/>
                    <a:pt x="3" y="2"/>
                    <a:pt x="3" y="4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3" y="7"/>
                    <a:pt x="3" y="8"/>
                    <a:pt x="2" y="8"/>
                  </a:cubicBezTo>
                  <a:cubicBezTo>
                    <a:pt x="1" y="9"/>
                    <a:pt x="1" y="6"/>
                    <a:pt x="0" y="6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2" y="9"/>
                    <a:pt x="1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5" y="8"/>
                    <a:pt x="4" y="7"/>
                    <a:pt x="5" y="6"/>
                  </a:cubicBezTo>
                  <a:cubicBezTo>
                    <a:pt x="6" y="5"/>
                    <a:pt x="5" y="7"/>
                    <a:pt x="5" y="7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4" y="2"/>
                    <a:pt x="5" y="2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8" name="Freeform 266"/>
            <p:cNvSpPr/>
            <p:nvPr/>
          </p:nvSpPr>
          <p:spPr bwMode="auto">
            <a:xfrm>
              <a:off x="6158351" y="320504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9" name="Freeform 267"/>
            <p:cNvSpPr/>
            <p:nvPr/>
          </p:nvSpPr>
          <p:spPr bwMode="auto">
            <a:xfrm>
              <a:off x="6325331" y="3259257"/>
              <a:ext cx="2169" cy="4337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1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0" name="Freeform 268"/>
            <p:cNvSpPr/>
            <p:nvPr/>
          </p:nvSpPr>
          <p:spPr bwMode="auto">
            <a:xfrm>
              <a:off x="6242926" y="3176852"/>
              <a:ext cx="7590" cy="7590"/>
            </a:xfrm>
            <a:custGeom>
              <a:avLst/>
              <a:gdLst>
                <a:gd name="T0" fmla="*/ 0 w 3"/>
                <a:gd name="T1" fmla="*/ 1 h 3"/>
                <a:gd name="T2" fmla="*/ 1 w 3"/>
                <a:gd name="T3" fmla="*/ 2 h 3"/>
                <a:gd name="T4" fmla="*/ 2 w 3"/>
                <a:gd name="T5" fmla="*/ 2 h 3"/>
                <a:gd name="T6" fmla="*/ 3 w 3"/>
                <a:gd name="T7" fmla="*/ 1 h 3"/>
                <a:gd name="T8" fmla="*/ 0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1"/>
                    <a:pt x="0" y="3"/>
                    <a:pt x="1" y="2"/>
                  </a:cubicBezTo>
                  <a:cubicBezTo>
                    <a:pt x="2" y="2"/>
                    <a:pt x="1" y="2"/>
                    <a:pt x="2" y="2"/>
                  </a:cubicBezTo>
                  <a:cubicBezTo>
                    <a:pt x="2" y="1"/>
                    <a:pt x="3" y="2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1" name="Freeform 269"/>
            <p:cNvSpPr/>
            <p:nvPr/>
          </p:nvSpPr>
          <p:spPr bwMode="auto">
            <a:xfrm>
              <a:off x="6238588" y="3171431"/>
              <a:ext cx="2169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2" name="Freeform 270"/>
            <p:cNvSpPr/>
            <p:nvPr/>
          </p:nvSpPr>
          <p:spPr bwMode="auto">
            <a:xfrm>
              <a:off x="6248347" y="324841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3" name="Freeform 271"/>
            <p:cNvSpPr/>
            <p:nvPr/>
          </p:nvSpPr>
          <p:spPr bwMode="auto">
            <a:xfrm>
              <a:off x="6248347" y="318227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4" name="Freeform 272"/>
            <p:cNvSpPr/>
            <p:nvPr/>
          </p:nvSpPr>
          <p:spPr bwMode="auto">
            <a:xfrm>
              <a:off x="6278707" y="3169262"/>
              <a:ext cx="3253" cy="2169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5" name="Freeform 273"/>
            <p:cNvSpPr/>
            <p:nvPr/>
          </p:nvSpPr>
          <p:spPr bwMode="auto">
            <a:xfrm>
              <a:off x="6235335" y="3192032"/>
              <a:ext cx="325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6" name="Freeform 274"/>
            <p:cNvSpPr/>
            <p:nvPr/>
          </p:nvSpPr>
          <p:spPr bwMode="auto">
            <a:xfrm>
              <a:off x="6312320" y="3161672"/>
              <a:ext cx="3253" cy="0"/>
            </a:xfrm>
            <a:custGeom>
              <a:avLst/>
              <a:gdLst>
                <a:gd name="T0" fmla="*/ 1 w 1"/>
                <a:gd name="T1" fmla="*/ 1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7" name="Freeform 275"/>
            <p:cNvSpPr/>
            <p:nvPr/>
          </p:nvSpPr>
          <p:spPr bwMode="auto">
            <a:xfrm>
              <a:off x="6191964" y="3141071"/>
              <a:ext cx="7590" cy="2169"/>
            </a:xfrm>
            <a:custGeom>
              <a:avLst/>
              <a:gdLst>
                <a:gd name="T0" fmla="*/ 2 w 3"/>
                <a:gd name="T1" fmla="*/ 1 h 1"/>
                <a:gd name="T2" fmla="*/ 3 w 3"/>
                <a:gd name="T3" fmla="*/ 0 h 1"/>
                <a:gd name="T4" fmla="*/ 0 w 3"/>
                <a:gd name="T5" fmla="*/ 1 h 1"/>
                <a:gd name="T6" fmla="*/ 2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2" y="1"/>
                    <a:pt x="3" y="1"/>
                    <a:pt x="3" y="0"/>
                  </a:cubicBezTo>
                  <a:cubicBezTo>
                    <a:pt x="2" y="0"/>
                    <a:pt x="0" y="0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8" name="Freeform 276"/>
            <p:cNvSpPr/>
            <p:nvPr/>
          </p:nvSpPr>
          <p:spPr bwMode="auto">
            <a:xfrm>
              <a:off x="6194132" y="3163840"/>
              <a:ext cx="3253" cy="2169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9" name="Freeform 277"/>
            <p:cNvSpPr/>
            <p:nvPr/>
          </p:nvSpPr>
          <p:spPr bwMode="auto">
            <a:xfrm>
              <a:off x="6097631" y="3246246"/>
              <a:ext cx="2169" cy="2169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0" name="Freeform 278"/>
            <p:cNvSpPr/>
            <p:nvPr/>
          </p:nvSpPr>
          <p:spPr bwMode="auto">
            <a:xfrm>
              <a:off x="6097631" y="3242993"/>
              <a:ext cx="0" cy="3253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1" name="Freeform 279"/>
            <p:cNvSpPr/>
            <p:nvPr/>
          </p:nvSpPr>
          <p:spPr bwMode="auto">
            <a:xfrm>
              <a:off x="5958843" y="3210465"/>
              <a:ext cx="66142" cy="107344"/>
            </a:xfrm>
            <a:custGeom>
              <a:avLst/>
              <a:gdLst>
                <a:gd name="T0" fmla="*/ 0 w 61"/>
                <a:gd name="T1" fmla="*/ 49 h 99"/>
                <a:gd name="T2" fmla="*/ 61 w 61"/>
                <a:gd name="T3" fmla="*/ 99 h 99"/>
                <a:gd name="T4" fmla="*/ 61 w 61"/>
                <a:gd name="T5" fmla="*/ 0 h 99"/>
                <a:gd name="T6" fmla="*/ 0 w 61"/>
                <a:gd name="T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99">
                  <a:moveTo>
                    <a:pt x="0" y="49"/>
                  </a:moveTo>
                  <a:lnTo>
                    <a:pt x="61" y="99"/>
                  </a:lnTo>
                  <a:lnTo>
                    <a:pt x="61" y="0"/>
                  </a:ln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2" name="Freeform 280"/>
            <p:cNvSpPr/>
            <p:nvPr/>
          </p:nvSpPr>
          <p:spPr bwMode="auto">
            <a:xfrm>
              <a:off x="6020647" y="3240825"/>
              <a:ext cx="40119" cy="43371"/>
            </a:xfrm>
            <a:custGeom>
              <a:avLst/>
              <a:gdLst>
                <a:gd name="T0" fmla="*/ 37 w 37"/>
                <a:gd name="T1" fmla="*/ 40 h 40"/>
                <a:gd name="T2" fmla="*/ 0 w 37"/>
                <a:gd name="T3" fmla="*/ 40 h 40"/>
                <a:gd name="T4" fmla="*/ 0 w 37"/>
                <a:gd name="T5" fmla="*/ 0 h 40"/>
                <a:gd name="T6" fmla="*/ 37 w 37"/>
                <a:gd name="T7" fmla="*/ 0 h 40"/>
                <a:gd name="T8" fmla="*/ 37 w 37"/>
                <a:gd name="T9" fmla="*/ 40 h 40"/>
                <a:gd name="T10" fmla="*/ 37 w 37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0">
                  <a:moveTo>
                    <a:pt x="37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40"/>
                  </a:lnTo>
                  <a:lnTo>
                    <a:pt x="37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3" name="Freeform 281"/>
            <p:cNvSpPr/>
            <p:nvPr/>
          </p:nvSpPr>
          <p:spPr bwMode="auto">
            <a:xfrm>
              <a:off x="6428338" y="3210465"/>
              <a:ext cx="66142" cy="107344"/>
            </a:xfrm>
            <a:custGeom>
              <a:avLst/>
              <a:gdLst>
                <a:gd name="T0" fmla="*/ 61 w 61"/>
                <a:gd name="T1" fmla="*/ 49 h 99"/>
                <a:gd name="T2" fmla="*/ 0 w 61"/>
                <a:gd name="T3" fmla="*/ 99 h 99"/>
                <a:gd name="T4" fmla="*/ 0 w 61"/>
                <a:gd name="T5" fmla="*/ 0 h 99"/>
                <a:gd name="T6" fmla="*/ 61 w 61"/>
                <a:gd name="T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99">
                  <a:moveTo>
                    <a:pt x="61" y="49"/>
                  </a:moveTo>
                  <a:lnTo>
                    <a:pt x="0" y="99"/>
                  </a:lnTo>
                  <a:lnTo>
                    <a:pt x="0" y="0"/>
                  </a:lnTo>
                  <a:lnTo>
                    <a:pt x="61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4" name="Freeform 282"/>
            <p:cNvSpPr/>
            <p:nvPr/>
          </p:nvSpPr>
          <p:spPr bwMode="auto">
            <a:xfrm>
              <a:off x="6394725" y="3240825"/>
              <a:ext cx="41203" cy="43371"/>
            </a:xfrm>
            <a:custGeom>
              <a:avLst/>
              <a:gdLst>
                <a:gd name="T0" fmla="*/ 38 w 38"/>
                <a:gd name="T1" fmla="*/ 40 h 40"/>
                <a:gd name="T2" fmla="*/ 0 w 38"/>
                <a:gd name="T3" fmla="*/ 40 h 40"/>
                <a:gd name="T4" fmla="*/ 0 w 38"/>
                <a:gd name="T5" fmla="*/ 0 h 40"/>
                <a:gd name="T6" fmla="*/ 38 w 38"/>
                <a:gd name="T7" fmla="*/ 0 h 40"/>
                <a:gd name="T8" fmla="*/ 38 w 38"/>
                <a:gd name="T9" fmla="*/ 40 h 40"/>
                <a:gd name="T10" fmla="*/ 38 w 38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0">
                  <a:moveTo>
                    <a:pt x="38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8" y="0"/>
                  </a:lnTo>
                  <a:lnTo>
                    <a:pt x="38" y="40"/>
                  </a:lnTo>
                  <a:lnTo>
                    <a:pt x="3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6" name="Freeform 283"/>
            <p:cNvSpPr/>
            <p:nvPr/>
          </p:nvSpPr>
          <p:spPr bwMode="auto">
            <a:xfrm>
              <a:off x="6173531" y="2994692"/>
              <a:ext cx="108428" cy="67226"/>
            </a:xfrm>
            <a:custGeom>
              <a:avLst/>
              <a:gdLst>
                <a:gd name="T0" fmla="*/ 50 w 100"/>
                <a:gd name="T1" fmla="*/ 0 h 62"/>
                <a:gd name="T2" fmla="*/ 0 w 100"/>
                <a:gd name="T3" fmla="*/ 62 h 62"/>
                <a:gd name="T4" fmla="*/ 100 w 100"/>
                <a:gd name="T5" fmla="*/ 62 h 62"/>
                <a:gd name="T6" fmla="*/ 50 w 100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62">
                  <a:moveTo>
                    <a:pt x="50" y="0"/>
                  </a:moveTo>
                  <a:lnTo>
                    <a:pt x="0" y="62"/>
                  </a:lnTo>
                  <a:lnTo>
                    <a:pt x="100" y="62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58" name="Freeform 284"/>
            <p:cNvSpPr/>
            <p:nvPr/>
          </p:nvSpPr>
          <p:spPr bwMode="auto">
            <a:xfrm>
              <a:off x="6204975" y="3056497"/>
              <a:ext cx="43371" cy="41203"/>
            </a:xfrm>
            <a:custGeom>
              <a:avLst/>
              <a:gdLst>
                <a:gd name="T0" fmla="*/ 40 w 40"/>
                <a:gd name="T1" fmla="*/ 38 h 38"/>
                <a:gd name="T2" fmla="*/ 0 w 40"/>
                <a:gd name="T3" fmla="*/ 38 h 38"/>
                <a:gd name="T4" fmla="*/ 0 w 40"/>
                <a:gd name="T5" fmla="*/ 0 h 38"/>
                <a:gd name="T6" fmla="*/ 40 w 40"/>
                <a:gd name="T7" fmla="*/ 0 h 38"/>
                <a:gd name="T8" fmla="*/ 40 w 40"/>
                <a:gd name="T9" fmla="*/ 38 h 38"/>
                <a:gd name="T10" fmla="*/ 40 w 40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38">
                  <a:moveTo>
                    <a:pt x="40" y="38"/>
                  </a:moveTo>
                  <a:lnTo>
                    <a:pt x="0" y="38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38"/>
                  </a:lnTo>
                  <a:lnTo>
                    <a:pt x="4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59" name="Freeform 285"/>
            <p:cNvSpPr/>
            <p:nvPr/>
          </p:nvSpPr>
          <p:spPr bwMode="auto">
            <a:xfrm>
              <a:off x="6173531" y="3464187"/>
              <a:ext cx="108428" cy="66142"/>
            </a:xfrm>
            <a:custGeom>
              <a:avLst/>
              <a:gdLst>
                <a:gd name="T0" fmla="*/ 50 w 100"/>
                <a:gd name="T1" fmla="*/ 61 h 61"/>
                <a:gd name="T2" fmla="*/ 0 w 100"/>
                <a:gd name="T3" fmla="*/ 0 h 61"/>
                <a:gd name="T4" fmla="*/ 100 w 100"/>
                <a:gd name="T5" fmla="*/ 0 h 61"/>
                <a:gd name="T6" fmla="*/ 50 w 100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61">
                  <a:moveTo>
                    <a:pt x="50" y="61"/>
                  </a:moveTo>
                  <a:lnTo>
                    <a:pt x="0" y="0"/>
                  </a:lnTo>
                  <a:lnTo>
                    <a:pt x="100" y="0"/>
                  </a:lnTo>
                  <a:lnTo>
                    <a:pt x="5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60" name="Freeform 286"/>
            <p:cNvSpPr/>
            <p:nvPr/>
          </p:nvSpPr>
          <p:spPr bwMode="auto">
            <a:xfrm>
              <a:off x="6204975" y="3430575"/>
              <a:ext cx="43371" cy="41203"/>
            </a:xfrm>
            <a:custGeom>
              <a:avLst/>
              <a:gdLst>
                <a:gd name="T0" fmla="*/ 40 w 40"/>
                <a:gd name="T1" fmla="*/ 38 h 38"/>
                <a:gd name="T2" fmla="*/ 0 w 40"/>
                <a:gd name="T3" fmla="*/ 38 h 38"/>
                <a:gd name="T4" fmla="*/ 0 w 40"/>
                <a:gd name="T5" fmla="*/ 0 h 38"/>
                <a:gd name="T6" fmla="*/ 40 w 40"/>
                <a:gd name="T7" fmla="*/ 0 h 38"/>
                <a:gd name="T8" fmla="*/ 40 w 40"/>
                <a:gd name="T9" fmla="*/ 38 h 38"/>
                <a:gd name="T10" fmla="*/ 40 w 40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38">
                  <a:moveTo>
                    <a:pt x="40" y="38"/>
                  </a:moveTo>
                  <a:lnTo>
                    <a:pt x="0" y="38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38"/>
                  </a:lnTo>
                  <a:lnTo>
                    <a:pt x="4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61" name="Freeform 287"/>
            <p:cNvSpPr/>
            <p:nvPr/>
          </p:nvSpPr>
          <p:spPr bwMode="auto">
            <a:xfrm>
              <a:off x="6037996" y="3073845"/>
              <a:ext cx="84574" cy="84574"/>
            </a:xfrm>
            <a:custGeom>
              <a:avLst/>
              <a:gdLst>
                <a:gd name="T0" fmla="*/ 0 w 78"/>
                <a:gd name="T1" fmla="*/ 0 h 78"/>
                <a:gd name="T2" fmla="*/ 7 w 78"/>
                <a:gd name="T3" fmla="*/ 78 h 78"/>
                <a:gd name="T4" fmla="*/ 78 w 78"/>
                <a:gd name="T5" fmla="*/ 7 h 78"/>
                <a:gd name="T6" fmla="*/ 0 w 78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78">
                  <a:moveTo>
                    <a:pt x="0" y="0"/>
                  </a:moveTo>
                  <a:lnTo>
                    <a:pt x="7" y="78"/>
                  </a:lnTo>
                  <a:lnTo>
                    <a:pt x="78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62" name="Freeform 288"/>
            <p:cNvSpPr/>
            <p:nvPr/>
          </p:nvSpPr>
          <p:spPr bwMode="auto">
            <a:xfrm>
              <a:off x="6064018" y="3099868"/>
              <a:ext cx="61805" cy="61805"/>
            </a:xfrm>
            <a:custGeom>
              <a:avLst/>
              <a:gdLst>
                <a:gd name="T0" fmla="*/ 28 w 57"/>
                <a:gd name="T1" fmla="*/ 57 h 57"/>
                <a:gd name="T2" fmla="*/ 0 w 57"/>
                <a:gd name="T3" fmla="*/ 31 h 57"/>
                <a:gd name="T4" fmla="*/ 31 w 57"/>
                <a:gd name="T5" fmla="*/ 0 h 57"/>
                <a:gd name="T6" fmla="*/ 57 w 57"/>
                <a:gd name="T7" fmla="*/ 28 h 57"/>
                <a:gd name="T8" fmla="*/ 28 w 57"/>
                <a:gd name="T9" fmla="*/ 57 h 57"/>
                <a:gd name="T10" fmla="*/ 28 w 57"/>
                <a:gd name="T1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7">
                  <a:moveTo>
                    <a:pt x="28" y="57"/>
                  </a:moveTo>
                  <a:lnTo>
                    <a:pt x="0" y="31"/>
                  </a:lnTo>
                  <a:lnTo>
                    <a:pt x="31" y="0"/>
                  </a:lnTo>
                  <a:lnTo>
                    <a:pt x="57" y="28"/>
                  </a:lnTo>
                  <a:lnTo>
                    <a:pt x="28" y="57"/>
                  </a:lnTo>
                  <a:lnTo>
                    <a:pt x="2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63" name="Freeform 289"/>
            <p:cNvSpPr/>
            <p:nvPr/>
          </p:nvSpPr>
          <p:spPr bwMode="auto">
            <a:xfrm>
              <a:off x="6330752" y="3366602"/>
              <a:ext cx="86743" cy="86743"/>
            </a:xfrm>
            <a:custGeom>
              <a:avLst/>
              <a:gdLst>
                <a:gd name="T0" fmla="*/ 80 w 80"/>
                <a:gd name="T1" fmla="*/ 80 h 80"/>
                <a:gd name="T2" fmla="*/ 0 w 80"/>
                <a:gd name="T3" fmla="*/ 71 h 80"/>
                <a:gd name="T4" fmla="*/ 71 w 80"/>
                <a:gd name="T5" fmla="*/ 0 h 80"/>
                <a:gd name="T6" fmla="*/ 80 w 80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0">
                  <a:moveTo>
                    <a:pt x="80" y="80"/>
                  </a:moveTo>
                  <a:lnTo>
                    <a:pt x="0" y="71"/>
                  </a:lnTo>
                  <a:lnTo>
                    <a:pt x="71" y="0"/>
                  </a:lnTo>
                  <a:lnTo>
                    <a:pt x="8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64" name="Freeform 290"/>
            <p:cNvSpPr/>
            <p:nvPr/>
          </p:nvSpPr>
          <p:spPr bwMode="auto">
            <a:xfrm>
              <a:off x="6327500" y="3364433"/>
              <a:ext cx="61805" cy="60720"/>
            </a:xfrm>
            <a:custGeom>
              <a:avLst/>
              <a:gdLst>
                <a:gd name="T0" fmla="*/ 29 w 57"/>
                <a:gd name="T1" fmla="*/ 56 h 56"/>
                <a:gd name="T2" fmla="*/ 0 w 57"/>
                <a:gd name="T3" fmla="*/ 30 h 56"/>
                <a:gd name="T4" fmla="*/ 31 w 57"/>
                <a:gd name="T5" fmla="*/ 0 h 56"/>
                <a:gd name="T6" fmla="*/ 57 w 57"/>
                <a:gd name="T7" fmla="*/ 28 h 56"/>
                <a:gd name="T8" fmla="*/ 29 w 57"/>
                <a:gd name="T9" fmla="*/ 56 h 56"/>
                <a:gd name="T10" fmla="*/ 29 w 57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6">
                  <a:moveTo>
                    <a:pt x="29" y="56"/>
                  </a:moveTo>
                  <a:lnTo>
                    <a:pt x="0" y="30"/>
                  </a:lnTo>
                  <a:lnTo>
                    <a:pt x="31" y="0"/>
                  </a:lnTo>
                  <a:lnTo>
                    <a:pt x="57" y="28"/>
                  </a:lnTo>
                  <a:lnTo>
                    <a:pt x="29" y="56"/>
                  </a:lnTo>
                  <a:lnTo>
                    <a:pt x="2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65" name="Freeform 291"/>
            <p:cNvSpPr/>
            <p:nvPr/>
          </p:nvSpPr>
          <p:spPr bwMode="auto">
            <a:xfrm>
              <a:off x="6330752" y="3073845"/>
              <a:ext cx="86743" cy="84574"/>
            </a:xfrm>
            <a:custGeom>
              <a:avLst/>
              <a:gdLst>
                <a:gd name="T0" fmla="*/ 80 w 80"/>
                <a:gd name="T1" fmla="*/ 0 h 78"/>
                <a:gd name="T2" fmla="*/ 0 w 80"/>
                <a:gd name="T3" fmla="*/ 7 h 78"/>
                <a:gd name="T4" fmla="*/ 71 w 80"/>
                <a:gd name="T5" fmla="*/ 78 h 78"/>
                <a:gd name="T6" fmla="*/ 80 w 80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78">
                  <a:moveTo>
                    <a:pt x="80" y="0"/>
                  </a:moveTo>
                  <a:lnTo>
                    <a:pt x="0" y="7"/>
                  </a:lnTo>
                  <a:lnTo>
                    <a:pt x="71" y="78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66" name="Freeform 292"/>
            <p:cNvSpPr/>
            <p:nvPr/>
          </p:nvSpPr>
          <p:spPr bwMode="auto">
            <a:xfrm>
              <a:off x="6327500" y="3099868"/>
              <a:ext cx="61805" cy="61805"/>
            </a:xfrm>
            <a:custGeom>
              <a:avLst/>
              <a:gdLst>
                <a:gd name="T0" fmla="*/ 31 w 57"/>
                <a:gd name="T1" fmla="*/ 57 h 57"/>
                <a:gd name="T2" fmla="*/ 0 w 57"/>
                <a:gd name="T3" fmla="*/ 28 h 57"/>
                <a:gd name="T4" fmla="*/ 29 w 57"/>
                <a:gd name="T5" fmla="*/ 0 h 57"/>
                <a:gd name="T6" fmla="*/ 57 w 57"/>
                <a:gd name="T7" fmla="*/ 31 h 57"/>
                <a:gd name="T8" fmla="*/ 31 w 57"/>
                <a:gd name="T9" fmla="*/ 57 h 57"/>
                <a:gd name="T10" fmla="*/ 31 w 57"/>
                <a:gd name="T1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7">
                  <a:moveTo>
                    <a:pt x="31" y="57"/>
                  </a:moveTo>
                  <a:lnTo>
                    <a:pt x="0" y="28"/>
                  </a:lnTo>
                  <a:lnTo>
                    <a:pt x="29" y="0"/>
                  </a:lnTo>
                  <a:lnTo>
                    <a:pt x="57" y="31"/>
                  </a:lnTo>
                  <a:lnTo>
                    <a:pt x="31" y="57"/>
                  </a:lnTo>
                  <a:lnTo>
                    <a:pt x="3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67" name="Freeform 293"/>
            <p:cNvSpPr/>
            <p:nvPr/>
          </p:nvSpPr>
          <p:spPr bwMode="auto">
            <a:xfrm>
              <a:off x="6037996" y="3366602"/>
              <a:ext cx="84574" cy="86743"/>
            </a:xfrm>
            <a:custGeom>
              <a:avLst/>
              <a:gdLst>
                <a:gd name="T0" fmla="*/ 0 w 78"/>
                <a:gd name="T1" fmla="*/ 80 h 80"/>
                <a:gd name="T2" fmla="*/ 7 w 78"/>
                <a:gd name="T3" fmla="*/ 0 h 80"/>
                <a:gd name="T4" fmla="*/ 78 w 78"/>
                <a:gd name="T5" fmla="*/ 71 h 80"/>
                <a:gd name="T6" fmla="*/ 0 w 78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80">
                  <a:moveTo>
                    <a:pt x="0" y="80"/>
                  </a:moveTo>
                  <a:lnTo>
                    <a:pt x="7" y="0"/>
                  </a:lnTo>
                  <a:lnTo>
                    <a:pt x="78" y="71"/>
                  </a:lnTo>
                  <a:lnTo>
                    <a:pt x="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68" name="Freeform 294"/>
            <p:cNvSpPr/>
            <p:nvPr/>
          </p:nvSpPr>
          <p:spPr bwMode="auto">
            <a:xfrm>
              <a:off x="6064018" y="3364433"/>
              <a:ext cx="61805" cy="60720"/>
            </a:xfrm>
            <a:custGeom>
              <a:avLst/>
              <a:gdLst>
                <a:gd name="T0" fmla="*/ 31 w 57"/>
                <a:gd name="T1" fmla="*/ 56 h 56"/>
                <a:gd name="T2" fmla="*/ 0 w 57"/>
                <a:gd name="T3" fmla="*/ 28 h 56"/>
                <a:gd name="T4" fmla="*/ 28 w 57"/>
                <a:gd name="T5" fmla="*/ 0 h 56"/>
                <a:gd name="T6" fmla="*/ 57 w 57"/>
                <a:gd name="T7" fmla="*/ 30 h 56"/>
                <a:gd name="T8" fmla="*/ 31 w 57"/>
                <a:gd name="T9" fmla="*/ 56 h 56"/>
                <a:gd name="T10" fmla="*/ 31 w 57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6">
                  <a:moveTo>
                    <a:pt x="31" y="56"/>
                  </a:moveTo>
                  <a:lnTo>
                    <a:pt x="0" y="28"/>
                  </a:lnTo>
                  <a:lnTo>
                    <a:pt x="28" y="0"/>
                  </a:lnTo>
                  <a:lnTo>
                    <a:pt x="57" y="30"/>
                  </a:lnTo>
                  <a:lnTo>
                    <a:pt x="31" y="56"/>
                  </a:lnTo>
                  <a:lnTo>
                    <a:pt x="31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00000"/>
                </a:solidFill>
                <a:latin typeface="微软雅黑" charset="-122"/>
                <a:ea typeface="微软雅黑" charset="-122"/>
              </a:endParaRPr>
            </a:p>
          </p:txBody>
        </p:sp>
      </p:grp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8065" y="106045"/>
            <a:ext cx="793750" cy="817880"/>
          </a:xfrm>
          <a:prstGeom prst="rect">
            <a:avLst/>
          </a:prstGeom>
        </p:spPr>
      </p:pic>
      <p:sp>
        <p:nvSpPr>
          <p:cNvPr id="19" name="TextBox 5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1011555" y="2933700"/>
            <a:ext cx="1789430" cy="990600"/>
          </a:xfrm>
          <a:prstGeom prst="rect">
            <a:avLst/>
          </a:prstGeom>
          <a:noFill/>
          <a:ln>
            <a:noFill/>
          </a:ln>
        </p:spPr>
        <p:txBody>
          <a:bodyPr wrap="square" tIns="46990" bIns="0" anchor="b" anchorCtr="0">
            <a:normAutofit fontScale="90000"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algn="r" defTabSz="685800" fontAlgn="auto">
              <a:lnSpc>
                <a:spcPct val="100000"/>
              </a:lnSpc>
            </a:pPr>
            <a:r>
              <a:rPr lang="zh-CN" altLang="en-US" sz="5900" kern="0" dirty="0">
                <a:solidFill>
                  <a:schemeClr val="accent1">
                    <a:lumMod val="75000"/>
                  </a:schemeClr>
                </a:solidFill>
                <a:uFillTx/>
                <a:latin typeface="华康俪金黑W8" panose="020B0809000000000000" charset="-122"/>
                <a:ea typeface="华康俪金黑W8" panose="020B0809000000000000" charset="-122"/>
              </a:rPr>
              <a:t>目录</a:t>
            </a:r>
            <a:endParaRPr lang="zh-CN" altLang="en-US" sz="5900" kern="0" dirty="0">
              <a:solidFill>
                <a:schemeClr val="accent1">
                  <a:lumMod val="75000"/>
                </a:schemeClr>
              </a:solidFill>
              <a:uFillTx/>
              <a:latin typeface="华康俪金黑W8" panose="020B0809000000000000" charset="-122"/>
              <a:ea typeface="华康俪金黑W8" panose="020B0809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33875" y="2759075"/>
            <a:ext cx="4771390" cy="5759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en-US" altLang="zh-CN" sz="2800" dirty="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  <a:cs typeface="华康俪金黑W8" panose="020B0809000000000000" charset="-122"/>
              </a:rPr>
              <a:t>  </a:t>
            </a:r>
            <a:endParaRPr lang="zh-CN" altLang="en-US" sz="2800" dirty="0">
              <a:solidFill>
                <a:srgbClr val="C00000"/>
              </a:solidFill>
              <a:latin typeface="华康俪金黑W8" panose="020B0809000000000000" charset="-122"/>
              <a:ea typeface="华康俪金黑W8" panose="020B0809000000000000" charset="-122"/>
              <a:cs typeface="华康俪金黑W8" panose="020B0809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33875" y="1797685"/>
            <a:ext cx="4771390" cy="5759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华康俪金黑W8" panose="020B0809000000000000" charset="-122"/>
                <a:ea typeface="华康俪金黑W8" panose="020B0809000000000000" charset="-122"/>
                <a:cs typeface="华康俪金黑W8" panose="020B0809000000000000" charset="-122"/>
              </a:rPr>
              <a:t>  </a:t>
            </a:r>
            <a:endParaRPr lang="en-US" altLang="zh-CN" sz="2800" dirty="0">
              <a:solidFill>
                <a:schemeClr val="bg1"/>
              </a:solidFill>
              <a:latin typeface="华康俪金黑W8" panose="020B0809000000000000" charset="-122"/>
              <a:ea typeface="华康俪金黑W8" panose="020B0809000000000000" charset="-122"/>
              <a:cs typeface="华康俪金黑W8" panose="020B0809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66030" y="1868805"/>
            <a:ext cx="16154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、背景介绍</a:t>
            </a:r>
            <a:endParaRPr lang="zh-CN" altLang="en-US" b="1" dirty="0" smtClean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66030" y="2851785"/>
            <a:ext cx="17907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2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、</a:t>
            </a:r>
            <a:r>
              <a:rPr lang="en-US" altLang="zh-CN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RASP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技术</a:t>
            </a:r>
            <a:endParaRPr lang="zh-CN" altLang="en-US" b="1" dirty="0" smtClean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55235" y="4821555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zh-CN" altLang="en-US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技术原理</a:t>
            </a:r>
            <a:endParaRPr lang="zh-CN" altLang="en-US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33875" y="4722495"/>
            <a:ext cx="4771390" cy="5759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en-US" altLang="zh-CN" sz="2800" dirty="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  <a:cs typeface="华康俪金黑W8" panose="020B0809000000000000" charset="-122"/>
              </a:rPr>
              <a:t>  </a:t>
            </a:r>
            <a:endParaRPr lang="zh-CN" altLang="en-US" sz="2800" dirty="0">
              <a:solidFill>
                <a:srgbClr val="C00000"/>
              </a:solidFill>
              <a:latin typeface="华康俪金黑W8" panose="020B0809000000000000" charset="-122"/>
              <a:ea typeface="华康俪金黑W8" panose="020B0809000000000000" charset="-122"/>
              <a:cs typeface="华康俪金黑W8" panose="020B0809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57775" y="4816475"/>
            <a:ext cx="16154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4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、产品价值</a:t>
            </a:r>
            <a:endParaRPr lang="zh-CN" altLang="en-US" b="1" dirty="0" smtClean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540" y="2899410"/>
            <a:ext cx="241935" cy="30353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100955" y="5683885"/>
            <a:ext cx="28886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4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、产品优势及控标参数</a:t>
            </a:r>
            <a:endParaRPr lang="zh-CN" altLang="en-US" b="1" dirty="0" smtClean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333875" y="3751580"/>
            <a:ext cx="4771390" cy="5759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en-US" altLang="zh-CN" sz="2800" dirty="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  <a:cs typeface="华康俪金黑W8" panose="020B0809000000000000" charset="-122"/>
              </a:rPr>
              <a:t>  </a:t>
            </a:r>
            <a:endParaRPr lang="zh-CN" altLang="en-US" sz="2800" dirty="0">
              <a:solidFill>
                <a:srgbClr val="C00000"/>
              </a:solidFill>
              <a:latin typeface="华康俪金黑W8" panose="020B0809000000000000" charset="-122"/>
              <a:ea typeface="华康俪金黑W8" panose="020B0809000000000000" charset="-122"/>
              <a:cs typeface="华康俪金黑W8" panose="020B0809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066030" y="3844290"/>
            <a:ext cx="16154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3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、产品功能</a:t>
            </a:r>
            <a:endParaRPr lang="zh-CN" altLang="en-US" b="1" dirty="0" smtClean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8065" y="106045"/>
            <a:ext cx="793750" cy="81788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891269" y="238979"/>
            <a:ext cx="22263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en-US" altLang="zh-CN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RASP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技术介绍</a:t>
            </a:r>
            <a:endParaRPr lang="zh-CN" altLang="en-US" sz="2400" b="1" dirty="0" smtClean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150"/>
            <a:ext cx="474980" cy="4749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470" y="923925"/>
            <a:ext cx="7140575" cy="38246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3580" y="5093335"/>
            <a:ext cx="1055243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charset="-122"/>
                <a:ea typeface="微软雅黑" charset="-122"/>
              </a:rPr>
              <a:t>     </a:t>
            </a:r>
            <a:r>
              <a:rPr lang="en-US" altLang="zh-CN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黑体" charset="0"/>
                <a:ea typeface="黑体" charset="0"/>
                <a:cs typeface="黑体" charset="0"/>
                <a:sym typeface="+mn-ea"/>
              </a:rPr>
              <a:t>运行时应用自我保护RASP这一概念由Gartner于2012年提出，</a:t>
            </a:r>
            <a:r>
              <a:rPr lang="en-US" altLang="zh-CN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charset="-122"/>
                <a:ea typeface="微软雅黑" charset="-122"/>
              </a:rPr>
              <a:t> </a:t>
            </a:r>
            <a:r>
              <a:rPr lang="zh-CN" altLang="en-US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黑体" charset="0"/>
                <a:ea typeface="黑体" charset="0"/>
                <a:cs typeface="黑体" charset="0"/>
              </a:rPr>
              <a:t>是</a:t>
            </a:r>
            <a:r>
              <a:rPr lang="en-US" altLang="zh-CN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黑体" charset="0"/>
                <a:ea typeface="黑体" charset="0"/>
                <a:cs typeface="黑体" charset="0"/>
              </a:rPr>
              <a:t>一种新型应用安全保护技术，</a:t>
            </a:r>
            <a:r>
              <a:rPr lang="zh-CN" altLang="en-US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黑体" charset="0"/>
                <a:ea typeface="黑体" charset="0"/>
                <a:cs typeface="黑体" charset="0"/>
              </a:rPr>
              <a:t>它</a:t>
            </a:r>
            <a:r>
              <a:rPr lang="en-US" altLang="zh-CN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黑体" charset="0"/>
                <a:ea typeface="黑体" charset="0"/>
                <a:cs typeface="黑体" charset="0"/>
              </a:rPr>
              <a:t>将主动防御能力“注入”到</a:t>
            </a:r>
            <a:r>
              <a:rPr lang="zh-CN" altLang="en-US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黑体" charset="0"/>
                <a:ea typeface="黑体" charset="0"/>
                <a:cs typeface="黑体" charset="0"/>
              </a:rPr>
              <a:t>应用程序中</a:t>
            </a:r>
            <a:r>
              <a:rPr lang="en-US" altLang="zh-CN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黑体" charset="0"/>
                <a:ea typeface="黑体" charset="0"/>
                <a:cs typeface="黑体" charset="0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黑体" charset="0"/>
                <a:ea typeface="黑体" charset="0"/>
                <a:cs typeface="黑体" charset="0"/>
                <a:sym typeface="+mn-ea"/>
              </a:rPr>
              <a:t>可以通过分析应用程序的行为和该行为的上下文</a:t>
            </a:r>
            <a:r>
              <a:rPr lang="zh-CN" altLang="en-US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黑体" charset="0"/>
                <a:ea typeface="黑体" charset="0"/>
                <a:cs typeface="黑体" charset="0"/>
                <a:sym typeface="+mn-ea"/>
              </a:rPr>
              <a:t>实时检测和阻断安全攻击，保护其不受恶意输入或行为的影响</a:t>
            </a:r>
            <a:r>
              <a:rPr lang="zh-CN" altLang="en-US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黑体" charset="0"/>
                <a:ea typeface="黑体" charset="0"/>
                <a:cs typeface="黑体" charset="0"/>
              </a:rPr>
              <a:t>使应用程序具备自我保护能力</a:t>
            </a:r>
            <a:r>
              <a:rPr lang="zh-CN" altLang="en-US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黑体" charset="0"/>
                <a:ea typeface="黑体" charset="0"/>
                <a:cs typeface="黑体" charset="0"/>
              </a:rPr>
              <a:t>。</a:t>
            </a:r>
            <a:endParaRPr lang="zh-CN" altLang="en-US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黑体" charset="0"/>
              <a:ea typeface="黑体" charset="0"/>
              <a:cs typeface="黑体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8065" y="106045"/>
            <a:ext cx="793750" cy="81788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891269" y="238979"/>
            <a:ext cx="22263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en-US" altLang="zh-CN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RASP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技术特点</a:t>
            </a:r>
            <a:endParaRPr lang="zh-CN" altLang="en-US" sz="2400" b="1" dirty="0" smtClean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150"/>
            <a:ext cx="474980" cy="474980"/>
          </a:xfrm>
          <a:prstGeom prst="rect">
            <a:avLst/>
          </a:prstGeom>
        </p:spPr>
      </p:pic>
      <p:sp>
        <p:nvSpPr>
          <p:cNvPr id="62" name="Freeform 5"/>
          <p:cNvSpPr/>
          <p:nvPr/>
        </p:nvSpPr>
        <p:spPr bwMode="auto">
          <a:xfrm>
            <a:off x="3803955" y="1163168"/>
            <a:ext cx="4582506" cy="5294581"/>
          </a:xfrm>
          <a:custGeom>
            <a:avLst/>
            <a:gdLst>
              <a:gd name="T0" fmla="*/ 3349 w 3349"/>
              <a:gd name="T1" fmla="*/ 2902 h 3868"/>
              <a:gd name="T2" fmla="*/ 1675 w 3349"/>
              <a:gd name="T3" fmla="*/ 3868 h 3868"/>
              <a:gd name="T4" fmla="*/ 0 w 3349"/>
              <a:gd name="T5" fmla="*/ 2902 h 3868"/>
              <a:gd name="T6" fmla="*/ 0 w 3349"/>
              <a:gd name="T7" fmla="*/ 966 h 3868"/>
              <a:gd name="T8" fmla="*/ 1675 w 3349"/>
              <a:gd name="T9" fmla="*/ 0 h 3868"/>
              <a:gd name="T10" fmla="*/ 3349 w 3349"/>
              <a:gd name="T11" fmla="*/ 966 h 3868"/>
              <a:gd name="T12" fmla="*/ 3349 w 3349"/>
              <a:gd name="T13" fmla="*/ 2902 h 3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49" h="3868">
                <a:moveTo>
                  <a:pt x="3349" y="2902"/>
                </a:moveTo>
                <a:lnTo>
                  <a:pt x="1675" y="3868"/>
                </a:lnTo>
                <a:lnTo>
                  <a:pt x="0" y="2902"/>
                </a:lnTo>
                <a:lnTo>
                  <a:pt x="0" y="966"/>
                </a:lnTo>
                <a:lnTo>
                  <a:pt x="1675" y="0"/>
                </a:lnTo>
                <a:lnTo>
                  <a:pt x="3349" y="966"/>
                </a:lnTo>
                <a:lnTo>
                  <a:pt x="3349" y="29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5384216" y="3297981"/>
            <a:ext cx="1403368" cy="867958"/>
            <a:chOff x="8513763" y="2622551"/>
            <a:chExt cx="765175" cy="473075"/>
          </a:xfrm>
          <a:solidFill>
            <a:srgbClr val="0070C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4" name="Freeform 36"/>
            <p:cNvSpPr/>
            <p:nvPr/>
          </p:nvSpPr>
          <p:spPr bwMode="auto">
            <a:xfrm>
              <a:off x="8704263" y="2622551"/>
              <a:ext cx="382587" cy="473075"/>
            </a:xfrm>
            <a:custGeom>
              <a:avLst/>
              <a:gdLst>
                <a:gd name="T0" fmla="*/ 126 w 132"/>
                <a:gd name="T1" fmla="*/ 135 h 163"/>
                <a:gd name="T2" fmla="*/ 89 w 132"/>
                <a:gd name="T3" fmla="*/ 73 h 163"/>
                <a:gd name="T4" fmla="*/ 79 w 132"/>
                <a:gd name="T5" fmla="*/ 73 h 163"/>
                <a:gd name="T6" fmla="*/ 104 w 132"/>
                <a:gd name="T7" fmla="*/ 38 h 163"/>
                <a:gd name="T8" fmla="*/ 66 w 132"/>
                <a:gd name="T9" fmla="*/ 0 h 163"/>
                <a:gd name="T10" fmla="*/ 28 w 132"/>
                <a:gd name="T11" fmla="*/ 38 h 163"/>
                <a:gd name="T12" fmla="*/ 53 w 132"/>
                <a:gd name="T13" fmla="*/ 73 h 163"/>
                <a:gd name="T14" fmla="*/ 43 w 132"/>
                <a:gd name="T15" fmla="*/ 73 h 163"/>
                <a:gd name="T16" fmla="*/ 6 w 132"/>
                <a:gd name="T17" fmla="*/ 135 h 163"/>
                <a:gd name="T18" fmla="*/ 11 w 132"/>
                <a:gd name="T19" fmla="*/ 163 h 163"/>
                <a:gd name="T20" fmla="*/ 56 w 132"/>
                <a:gd name="T21" fmla="*/ 163 h 163"/>
                <a:gd name="T22" fmla="*/ 65 w 132"/>
                <a:gd name="T23" fmla="*/ 86 h 163"/>
                <a:gd name="T24" fmla="*/ 55 w 132"/>
                <a:gd name="T25" fmla="*/ 76 h 163"/>
                <a:gd name="T26" fmla="*/ 77 w 132"/>
                <a:gd name="T27" fmla="*/ 76 h 163"/>
                <a:gd name="T28" fmla="*/ 67 w 132"/>
                <a:gd name="T29" fmla="*/ 86 h 163"/>
                <a:gd name="T30" fmla="*/ 76 w 132"/>
                <a:gd name="T31" fmla="*/ 163 h 163"/>
                <a:gd name="T32" fmla="*/ 121 w 132"/>
                <a:gd name="T33" fmla="*/ 163 h 163"/>
                <a:gd name="T34" fmla="*/ 126 w 132"/>
                <a:gd name="T35" fmla="*/ 13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163">
                  <a:moveTo>
                    <a:pt x="126" y="135"/>
                  </a:moveTo>
                  <a:cubicBezTo>
                    <a:pt x="121" y="123"/>
                    <a:pt x="109" y="73"/>
                    <a:pt x="8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93" y="68"/>
                    <a:pt x="104" y="54"/>
                    <a:pt x="104" y="38"/>
                  </a:cubicBezTo>
                  <a:cubicBezTo>
                    <a:pt x="104" y="17"/>
                    <a:pt x="87" y="0"/>
                    <a:pt x="66" y="0"/>
                  </a:cubicBezTo>
                  <a:cubicBezTo>
                    <a:pt x="45" y="0"/>
                    <a:pt x="28" y="17"/>
                    <a:pt x="28" y="38"/>
                  </a:cubicBezTo>
                  <a:cubicBezTo>
                    <a:pt x="28" y="54"/>
                    <a:pt x="39" y="68"/>
                    <a:pt x="5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23" y="73"/>
                    <a:pt x="11" y="123"/>
                    <a:pt x="6" y="135"/>
                  </a:cubicBezTo>
                  <a:cubicBezTo>
                    <a:pt x="0" y="153"/>
                    <a:pt x="11" y="163"/>
                    <a:pt x="11" y="163"/>
                  </a:cubicBezTo>
                  <a:cubicBezTo>
                    <a:pt x="56" y="163"/>
                    <a:pt x="56" y="163"/>
                    <a:pt x="56" y="163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1" y="163"/>
                    <a:pt x="132" y="153"/>
                    <a:pt x="126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3200"/>
            </a:p>
          </p:txBody>
        </p:sp>
        <p:sp>
          <p:nvSpPr>
            <p:cNvPr id="65" name="Freeform 37"/>
            <p:cNvSpPr/>
            <p:nvPr/>
          </p:nvSpPr>
          <p:spPr bwMode="auto">
            <a:xfrm>
              <a:off x="8513763" y="2709863"/>
              <a:ext cx="242887" cy="385763"/>
            </a:xfrm>
            <a:custGeom>
              <a:avLst/>
              <a:gdLst>
                <a:gd name="T0" fmla="*/ 68 w 84"/>
                <a:gd name="T1" fmla="*/ 104 h 133"/>
                <a:gd name="T2" fmla="*/ 70 w 84"/>
                <a:gd name="T3" fmla="*/ 96 h 133"/>
                <a:gd name="T4" fmla="*/ 82 w 84"/>
                <a:gd name="T5" fmla="*/ 64 h 133"/>
                <a:gd name="T6" fmla="*/ 72 w 84"/>
                <a:gd name="T7" fmla="*/ 60 h 133"/>
                <a:gd name="T8" fmla="*/ 64 w 84"/>
                <a:gd name="T9" fmla="*/ 60 h 133"/>
                <a:gd name="T10" fmla="*/ 84 w 84"/>
                <a:gd name="T11" fmla="*/ 31 h 133"/>
                <a:gd name="T12" fmla="*/ 54 w 84"/>
                <a:gd name="T13" fmla="*/ 0 h 133"/>
                <a:gd name="T14" fmla="*/ 23 w 84"/>
                <a:gd name="T15" fmla="*/ 31 h 133"/>
                <a:gd name="T16" fmla="*/ 43 w 84"/>
                <a:gd name="T17" fmla="*/ 60 h 133"/>
                <a:gd name="T18" fmla="*/ 35 w 84"/>
                <a:gd name="T19" fmla="*/ 60 h 133"/>
                <a:gd name="T20" fmla="*/ 5 w 84"/>
                <a:gd name="T21" fmla="*/ 110 h 133"/>
                <a:gd name="T22" fmla="*/ 9 w 84"/>
                <a:gd name="T23" fmla="*/ 133 h 133"/>
                <a:gd name="T24" fmla="*/ 45 w 84"/>
                <a:gd name="T25" fmla="*/ 133 h 133"/>
                <a:gd name="T26" fmla="*/ 53 w 84"/>
                <a:gd name="T27" fmla="*/ 70 h 133"/>
                <a:gd name="T28" fmla="*/ 45 w 84"/>
                <a:gd name="T29" fmla="*/ 62 h 133"/>
                <a:gd name="T30" fmla="*/ 62 w 84"/>
                <a:gd name="T31" fmla="*/ 62 h 133"/>
                <a:gd name="T32" fmla="*/ 55 w 84"/>
                <a:gd name="T33" fmla="*/ 70 h 133"/>
                <a:gd name="T34" fmla="*/ 62 w 84"/>
                <a:gd name="T35" fmla="*/ 133 h 133"/>
                <a:gd name="T36" fmla="*/ 71 w 84"/>
                <a:gd name="T37" fmla="*/ 133 h 133"/>
                <a:gd name="T38" fmla="*/ 68 w 84"/>
                <a:gd name="T39" fmla="*/ 10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68" y="104"/>
                  </a:moveTo>
                  <a:cubicBezTo>
                    <a:pt x="68" y="102"/>
                    <a:pt x="69" y="99"/>
                    <a:pt x="70" y="96"/>
                  </a:cubicBezTo>
                  <a:cubicBezTo>
                    <a:pt x="73" y="87"/>
                    <a:pt x="77" y="75"/>
                    <a:pt x="82" y="64"/>
                  </a:cubicBezTo>
                  <a:cubicBezTo>
                    <a:pt x="79" y="61"/>
                    <a:pt x="76" y="60"/>
                    <a:pt x="72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6" y="55"/>
                    <a:pt x="84" y="44"/>
                    <a:pt x="84" y="31"/>
                  </a:cubicBezTo>
                  <a:cubicBezTo>
                    <a:pt x="84" y="14"/>
                    <a:pt x="71" y="0"/>
                    <a:pt x="54" y="0"/>
                  </a:cubicBezTo>
                  <a:cubicBezTo>
                    <a:pt x="37" y="0"/>
                    <a:pt x="23" y="14"/>
                    <a:pt x="23" y="31"/>
                  </a:cubicBezTo>
                  <a:cubicBezTo>
                    <a:pt x="23" y="44"/>
                    <a:pt x="32" y="55"/>
                    <a:pt x="43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19" y="60"/>
                    <a:pt x="9" y="100"/>
                    <a:pt x="5" y="110"/>
                  </a:cubicBezTo>
                  <a:cubicBezTo>
                    <a:pt x="0" y="125"/>
                    <a:pt x="9" y="133"/>
                    <a:pt x="9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67" y="128"/>
                    <a:pt x="62" y="118"/>
                    <a:pt x="68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3200"/>
            </a:p>
          </p:txBody>
        </p:sp>
        <p:sp>
          <p:nvSpPr>
            <p:cNvPr id="66" name="Freeform 38"/>
            <p:cNvSpPr/>
            <p:nvPr/>
          </p:nvSpPr>
          <p:spPr bwMode="auto">
            <a:xfrm>
              <a:off x="9034463" y="2709863"/>
              <a:ext cx="244475" cy="385763"/>
            </a:xfrm>
            <a:custGeom>
              <a:avLst/>
              <a:gdLst>
                <a:gd name="T0" fmla="*/ 79 w 84"/>
                <a:gd name="T1" fmla="*/ 110 h 133"/>
                <a:gd name="T2" fmla="*/ 49 w 84"/>
                <a:gd name="T3" fmla="*/ 60 h 133"/>
                <a:gd name="T4" fmla="*/ 41 w 84"/>
                <a:gd name="T5" fmla="*/ 60 h 133"/>
                <a:gd name="T6" fmla="*/ 61 w 84"/>
                <a:gd name="T7" fmla="*/ 31 h 133"/>
                <a:gd name="T8" fmla="*/ 30 w 84"/>
                <a:gd name="T9" fmla="*/ 0 h 133"/>
                <a:gd name="T10" fmla="*/ 0 w 84"/>
                <a:gd name="T11" fmla="*/ 31 h 133"/>
                <a:gd name="T12" fmla="*/ 20 w 84"/>
                <a:gd name="T13" fmla="*/ 60 h 133"/>
                <a:gd name="T14" fmla="*/ 12 w 84"/>
                <a:gd name="T15" fmla="*/ 60 h 133"/>
                <a:gd name="T16" fmla="*/ 2 w 84"/>
                <a:gd name="T17" fmla="*/ 64 h 133"/>
                <a:gd name="T18" fmla="*/ 14 w 84"/>
                <a:gd name="T19" fmla="*/ 96 h 133"/>
                <a:gd name="T20" fmla="*/ 16 w 84"/>
                <a:gd name="T21" fmla="*/ 104 h 133"/>
                <a:gd name="T22" fmla="*/ 13 w 84"/>
                <a:gd name="T23" fmla="*/ 133 h 133"/>
                <a:gd name="T24" fmla="*/ 22 w 84"/>
                <a:gd name="T25" fmla="*/ 133 h 133"/>
                <a:gd name="T26" fmla="*/ 29 w 84"/>
                <a:gd name="T27" fmla="*/ 70 h 133"/>
                <a:gd name="T28" fmla="*/ 22 w 84"/>
                <a:gd name="T29" fmla="*/ 62 h 133"/>
                <a:gd name="T30" fmla="*/ 39 w 84"/>
                <a:gd name="T31" fmla="*/ 62 h 133"/>
                <a:gd name="T32" fmla="*/ 31 w 84"/>
                <a:gd name="T33" fmla="*/ 70 h 133"/>
                <a:gd name="T34" fmla="*/ 39 w 84"/>
                <a:gd name="T35" fmla="*/ 133 h 133"/>
                <a:gd name="T36" fmla="*/ 75 w 84"/>
                <a:gd name="T37" fmla="*/ 133 h 133"/>
                <a:gd name="T38" fmla="*/ 79 w 84"/>
                <a:gd name="T39" fmla="*/ 11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79" y="110"/>
                  </a:moveTo>
                  <a:cubicBezTo>
                    <a:pt x="75" y="100"/>
                    <a:pt x="65" y="60"/>
                    <a:pt x="49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52" y="55"/>
                    <a:pt x="61" y="44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44"/>
                    <a:pt x="8" y="55"/>
                    <a:pt x="2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8" y="60"/>
                    <a:pt x="5" y="61"/>
                    <a:pt x="2" y="64"/>
                  </a:cubicBezTo>
                  <a:cubicBezTo>
                    <a:pt x="7" y="75"/>
                    <a:pt x="11" y="87"/>
                    <a:pt x="14" y="96"/>
                  </a:cubicBezTo>
                  <a:cubicBezTo>
                    <a:pt x="15" y="99"/>
                    <a:pt x="16" y="102"/>
                    <a:pt x="16" y="104"/>
                  </a:cubicBezTo>
                  <a:cubicBezTo>
                    <a:pt x="22" y="118"/>
                    <a:pt x="17" y="128"/>
                    <a:pt x="13" y="133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84" y="125"/>
                    <a:pt x="79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3200"/>
            </a:p>
          </p:txBody>
        </p:sp>
        <p:sp>
          <p:nvSpPr>
            <p:cNvPr id="67" name="Freeform 39"/>
            <p:cNvSpPr/>
            <p:nvPr/>
          </p:nvSpPr>
          <p:spPr bwMode="auto">
            <a:xfrm>
              <a:off x="8704263" y="2622551"/>
              <a:ext cx="382587" cy="473075"/>
            </a:xfrm>
            <a:custGeom>
              <a:avLst/>
              <a:gdLst>
                <a:gd name="T0" fmla="*/ 126 w 132"/>
                <a:gd name="T1" fmla="*/ 135 h 163"/>
                <a:gd name="T2" fmla="*/ 89 w 132"/>
                <a:gd name="T3" fmla="*/ 73 h 163"/>
                <a:gd name="T4" fmla="*/ 79 w 132"/>
                <a:gd name="T5" fmla="*/ 73 h 163"/>
                <a:gd name="T6" fmla="*/ 104 w 132"/>
                <a:gd name="T7" fmla="*/ 38 h 163"/>
                <a:gd name="T8" fmla="*/ 66 w 132"/>
                <a:gd name="T9" fmla="*/ 0 h 163"/>
                <a:gd name="T10" fmla="*/ 28 w 132"/>
                <a:gd name="T11" fmla="*/ 38 h 163"/>
                <a:gd name="T12" fmla="*/ 53 w 132"/>
                <a:gd name="T13" fmla="*/ 73 h 163"/>
                <a:gd name="T14" fmla="*/ 43 w 132"/>
                <a:gd name="T15" fmla="*/ 73 h 163"/>
                <a:gd name="T16" fmla="*/ 6 w 132"/>
                <a:gd name="T17" fmla="*/ 135 h 163"/>
                <a:gd name="T18" fmla="*/ 11 w 132"/>
                <a:gd name="T19" fmla="*/ 163 h 163"/>
                <a:gd name="T20" fmla="*/ 56 w 132"/>
                <a:gd name="T21" fmla="*/ 163 h 163"/>
                <a:gd name="T22" fmla="*/ 65 w 132"/>
                <a:gd name="T23" fmla="*/ 86 h 163"/>
                <a:gd name="T24" fmla="*/ 55 w 132"/>
                <a:gd name="T25" fmla="*/ 76 h 163"/>
                <a:gd name="T26" fmla="*/ 77 w 132"/>
                <a:gd name="T27" fmla="*/ 76 h 163"/>
                <a:gd name="T28" fmla="*/ 67 w 132"/>
                <a:gd name="T29" fmla="*/ 86 h 163"/>
                <a:gd name="T30" fmla="*/ 76 w 132"/>
                <a:gd name="T31" fmla="*/ 163 h 163"/>
                <a:gd name="T32" fmla="*/ 121 w 132"/>
                <a:gd name="T33" fmla="*/ 163 h 163"/>
                <a:gd name="T34" fmla="*/ 126 w 132"/>
                <a:gd name="T35" fmla="*/ 13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163">
                  <a:moveTo>
                    <a:pt x="126" y="135"/>
                  </a:moveTo>
                  <a:cubicBezTo>
                    <a:pt x="121" y="123"/>
                    <a:pt x="109" y="73"/>
                    <a:pt x="8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93" y="68"/>
                    <a:pt x="104" y="54"/>
                    <a:pt x="104" y="38"/>
                  </a:cubicBezTo>
                  <a:cubicBezTo>
                    <a:pt x="104" y="17"/>
                    <a:pt x="87" y="0"/>
                    <a:pt x="66" y="0"/>
                  </a:cubicBezTo>
                  <a:cubicBezTo>
                    <a:pt x="45" y="0"/>
                    <a:pt x="28" y="17"/>
                    <a:pt x="28" y="38"/>
                  </a:cubicBezTo>
                  <a:cubicBezTo>
                    <a:pt x="28" y="54"/>
                    <a:pt x="39" y="68"/>
                    <a:pt x="5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23" y="73"/>
                    <a:pt x="11" y="123"/>
                    <a:pt x="6" y="135"/>
                  </a:cubicBezTo>
                  <a:cubicBezTo>
                    <a:pt x="0" y="153"/>
                    <a:pt x="11" y="163"/>
                    <a:pt x="11" y="163"/>
                  </a:cubicBezTo>
                  <a:cubicBezTo>
                    <a:pt x="56" y="163"/>
                    <a:pt x="56" y="163"/>
                    <a:pt x="56" y="163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1" y="163"/>
                    <a:pt x="132" y="153"/>
                    <a:pt x="126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3200"/>
            </a:p>
          </p:txBody>
        </p:sp>
        <p:sp>
          <p:nvSpPr>
            <p:cNvPr id="68" name="Freeform 40"/>
            <p:cNvSpPr/>
            <p:nvPr/>
          </p:nvSpPr>
          <p:spPr bwMode="auto">
            <a:xfrm>
              <a:off x="8513763" y="2709863"/>
              <a:ext cx="242887" cy="385763"/>
            </a:xfrm>
            <a:custGeom>
              <a:avLst/>
              <a:gdLst>
                <a:gd name="T0" fmla="*/ 68 w 84"/>
                <a:gd name="T1" fmla="*/ 104 h 133"/>
                <a:gd name="T2" fmla="*/ 70 w 84"/>
                <a:gd name="T3" fmla="*/ 96 h 133"/>
                <a:gd name="T4" fmla="*/ 82 w 84"/>
                <a:gd name="T5" fmla="*/ 64 h 133"/>
                <a:gd name="T6" fmla="*/ 72 w 84"/>
                <a:gd name="T7" fmla="*/ 60 h 133"/>
                <a:gd name="T8" fmla="*/ 64 w 84"/>
                <a:gd name="T9" fmla="*/ 60 h 133"/>
                <a:gd name="T10" fmla="*/ 84 w 84"/>
                <a:gd name="T11" fmla="*/ 31 h 133"/>
                <a:gd name="T12" fmla="*/ 54 w 84"/>
                <a:gd name="T13" fmla="*/ 0 h 133"/>
                <a:gd name="T14" fmla="*/ 23 w 84"/>
                <a:gd name="T15" fmla="*/ 31 h 133"/>
                <a:gd name="T16" fmla="*/ 43 w 84"/>
                <a:gd name="T17" fmla="*/ 60 h 133"/>
                <a:gd name="T18" fmla="*/ 35 w 84"/>
                <a:gd name="T19" fmla="*/ 60 h 133"/>
                <a:gd name="T20" fmla="*/ 5 w 84"/>
                <a:gd name="T21" fmla="*/ 110 h 133"/>
                <a:gd name="T22" fmla="*/ 9 w 84"/>
                <a:gd name="T23" fmla="*/ 133 h 133"/>
                <a:gd name="T24" fmla="*/ 45 w 84"/>
                <a:gd name="T25" fmla="*/ 133 h 133"/>
                <a:gd name="T26" fmla="*/ 53 w 84"/>
                <a:gd name="T27" fmla="*/ 70 h 133"/>
                <a:gd name="T28" fmla="*/ 45 w 84"/>
                <a:gd name="T29" fmla="*/ 62 h 133"/>
                <a:gd name="T30" fmla="*/ 62 w 84"/>
                <a:gd name="T31" fmla="*/ 62 h 133"/>
                <a:gd name="T32" fmla="*/ 55 w 84"/>
                <a:gd name="T33" fmla="*/ 70 h 133"/>
                <a:gd name="T34" fmla="*/ 62 w 84"/>
                <a:gd name="T35" fmla="*/ 133 h 133"/>
                <a:gd name="T36" fmla="*/ 71 w 84"/>
                <a:gd name="T37" fmla="*/ 133 h 133"/>
                <a:gd name="T38" fmla="*/ 68 w 84"/>
                <a:gd name="T39" fmla="*/ 10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68" y="104"/>
                  </a:moveTo>
                  <a:cubicBezTo>
                    <a:pt x="68" y="102"/>
                    <a:pt x="69" y="99"/>
                    <a:pt x="70" y="96"/>
                  </a:cubicBezTo>
                  <a:cubicBezTo>
                    <a:pt x="73" y="87"/>
                    <a:pt x="77" y="75"/>
                    <a:pt x="82" y="64"/>
                  </a:cubicBezTo>
                  <a:cubicBezTo>
                    <a:pt x="79" y="61"/>
                    <a:pt x="76" y="60"/>
                    <a:pt x="72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6" y="55"/>
                    <a:pt x="84" y="44"/>
                    <a:pt x="84" y="31"/>
                  </a:cubicBezTo>
                  <a:cubicBezTo>
                    <a:pt x="84" y="14"/>
                    <a:pt x="71" y="0"/>
                    <a:pt x="54" y="0"/>
                  </a:cubicBezTo>
                  <a:cubicBezTo>
                    <a:pt x="37" y="0"/>
                    <a:pt x="23" y="14"/>
                    <a:pt x="23" y="31"/>
                  </a:cubicBezTo>
                  <a:cubicBezTo>
                    <a:pt x="23" y="44"/>
                    <a:pt x="32" y="55"/>
                    <a:pt x="43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19" y="60"/>
                    <a:pt x="9" y="100"/>
                    <a:pt x="5" y="110"/>
                  </a:cubicBezTo>
                  <a:cubicBezTo>
                    <a:pt x="0" y="125"/>
                    <a:pt x="9" y="133"/>
                    <a:pt x="9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67" y="128"/>
                    <a:pt x="62" y="118"/>
                    <a:pt x="68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3200"/>
            </a:p>
          </p:txBody>
        </p:sp>
        <p:sp>
          <p:nvSpPr>
            <p:cNvPr id="69" name="Freeform 41"/>
            <p:cNvSpPr/>
            <p:nvPr/>
          </p:nvSpPr>
          <p:spPr bwMode="auto">
            <a:xfrm>
              <a:off x="9034463" y="2709863"/>
              <a:ext cx="244475" cy="385763"/>
            </a:xfrm>
            <a:custGeom>
              <a:avLst/>
              <a:gdLst>
                <a:gd name="T0" fmla="*/ 79 w 84"/>
                <a:gd name="T1" fmla="*/ 110 h 133"/>
                <a:gd name="T2" fmla="*/ 49 w 84"/>
                <a:gd name="T3" fmla="*/ 60 h 133"/>
                <a:gd name="T4" fmla="*/ 41 w 84"/>
                <a:gd name="T5" fmla="*/ 60 h 133"/>
                <a:gd name="T6" fmla="*/ 61 w 84"/>
                <a:gd name="T7" fmla="*/ 31 h 133"/>
                <a:gd name="T8" fmla="*/ 30 w 84"/>
                <a:gd name="T9" fmla="*/ 0 h 133"/>
                <a:gd name="T10" fmla="*/ 0 w 84"/>
                <a:gd name="T11" fmla="*/ 31 h 133"/>
                <a:gd name="T12" fmla="*/ 20 w 84"/>
                <a:gd name="T13" fmla="*/ 60 h 133"/>
                <a:gd name="T14" fmla="*/ 12 w 84"/>
                <a:gd name="T15" fmla="*/ 60 h 133"/>
                <a:gd name="T16" fmla="*/ 2 w 84"/>
                <a:gd name="T17" fmla="*/ 64 h 133"/>
                <a:gd name="T18" fmla="*/ 14 w 84"/>
                <a:gd name="T19" fmla="*/ 96 h 133"/>
                <a:gd name="T20" fmla="*/ 16 w 84"/>
                <a:gd name="T21" fmla="*/ 104 h 133"/>
                <a:gd name="T22" fmla="*/ 13 w 84"/>
                <a:gd name="T23" fmla="*/ 133 h 133"/>
                <a:gd name="T24" fmla="*/ 22 w 84"/>
                <a:gd name="T25" fmla="*/ 133 h 133"/>
                <a:gd name="T26" fmla="*/ 29 w 84"/>
                <a:gd name="T27" fmla="*/ 70 h 133"/>
                <a:gd name="T28" fmla="*/ 22 w 84"/>
                <a:gd name="T29" fmla="*/ 62 h 133"/>
                <a:gd name="T30" fmla="*/ 39 w 84"/>
                <a:gd name="T31" fmla="*/ 62 h 133"/>
                <a:gd name="T32" fmla="*/ 31 w 84"/>
                <a:gd name="T33" fmla="*/ 70 h 133"/>
                <a:gd name="T34" fmla="*/ 39 w 84"/>
                <a:gd name="T35" fmla="*/ 133 h 133"/>
                <a:gd name="T36" fmla="*/ 75 w 84"/>
                <a:gd name="T37" fmla="*/ 133 h 133"/>
                <a:gd name="T38" fmla="*/ 79 w 84"/>
                <a:gd name="T39" fmla="*/ 11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79" y="110"/>
                  </a:moveTo>
                  <a:cubicBezTo>
                    <a:pt x="75" y="100"/>
                    <a:pt x="65" y="60"/>
                    <a:pt x="49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52" y="55"/>
                    <a:pt x="61" y="44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44"/>
                    <a:pt x="8" y="55"/>
                    <a:pt x="2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8" y="60"/>
                    <a:pt x="5" y="61"/>
                    <a:pt x="2" y="64"/>
                  </a:cubicBezTo>
                  <a:cubicBezTo>
                    <a:pt x="7" y="75"/>
                    <a:pt x="11" y="87"/>
                    <a:pt x="14" y="96"/>
                  </a:cubicBezTo>
                  <a:cubicBezTo>
                    <a:pt x="15" y="99"/>
                    <a:pt x="16" y="102"/>
                    <a:pt x="16" y="104"/>
                  </a:cubicBezTo>
                  <a:cubicBezTo>
                    <a:pt x="22" y="118"/>
                    <a:pt x="17" y="128"/>
                    <a:pt x="13" y="133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84" y="125"/>
                    <a:pt x="79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3200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363597" y="1272673"/>
            <a:ext cx="1602304" cy="1850640"/>
            <a:chOff x="3273692" y="1099961"/>
            <a:chExt cx="1202093" cy="1388087"/>
          </a:xfrm>
        </p:grpSpPr>
        <p:sp>
          <p:nvSpPr>
            <p:cNvPr id="71" name="Freeform 14"/>
            <p:cNvSpPr/>
            <p:nvPr/>
          </p:nvSpPr>
          <p:spPr bwMode="auto">
            <a:xfrm>
              <a:off x="3345550" y="1141029"/>
              <a:ext cx="529701" cy="237166"/>
            </a:xfrm>
            <a:custGeom>
              <a:avLst/>
              <a:gdLst>
                <a:gd name="T0" fmla="*/ 0 w 516"/>
                <a:gd name="T1" fmla="*/ 231 h 231"/>
                <a:gd name="T2" fmla="*/ 398 w 516"/>
                <a:gd name="T3" fmla="*/ 0 h 231"/>
                <a:gd name="T4" fmla="*/ 516 w 516"/>
                <a:gd name="T5" fmla="*/ 0 h 231"/>
                <a:gd name="T6" fmla="*/ 516 w 516"/>
                <a:gd name="T7" fmla="*/ 231 h 231"/>
                <a:gd name="T8" fmla="*/ 0 w 516"/>
                <a:gd name="T9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231">
                  <a:moveTo>
                    <a:pt x="0" y="231"/>
                  </a:moveTo>
                  <a:lnTo>
                    <a:pt x="398" y="0"/>
                  </a:lnTo>
                  <a:lnTo>
                    <a:pt x="516" y="0"/>
                  </a:lnTo>
                  <a:lnTo>
                    <a:pt x="516" y="231"/>
                  </a:lnTo>
                  <a:lnTo>
                    <a:pt x="0" y="231"/>
                  </a:lnTo>
                  <a:close/>
                </a:path>
              </a:pathLst>
            </a:custGeom>
            <a:solidFill>
              <a:srgbClr val="5F6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9" tIns="34295" rIns="68589" bIns="34295" numCol="1" anchor="t" anchorCtr="0" compatLnSpc="1"/>
            <a:p>
              <a:endParaRPr lang="zh-CN" altLang="en-US"/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3273692" y="1099961"/>
              <a:ext cx="1202093" cy="1388087"/>
              <a:chOff x="3273692" y="1099961"/>
              <a:chExt cx="1202093" cy="1388087"/>
            </a:xfrm>
          </p:grpSpPr>
          <p:sp>
            <p:nvSpPr>
              <p:cNvPr id="73" name="Freeform 15"/>
              <p:cNvSpPr/>
              <p:nvPr/>
            </p:nvSpPr>
            <p:spPr bwMode="auto">
              <a:xfrm>
                <a:off x="3273692" y="1099961"/>
                <a:ext cx="1202093" cy="1388087"/>
              </a:xfrm>
              <a:custGeom>
                <a:avLst/>
                <a:gdLst>
                  <a:gd name="T0" fmla="*/ 0 w 1171"/>
                  <a:gd name="T1" fmla="*/ 1014 h 1352"/>
                  <a:gd name="T2" fmla="*/ 0 w 1171"/>
                  <a:gd name="T3" fmla="*/ 338 h 1352"/>
                  <a:gd name="T4" fmla="*/ 586 w 1171"/>
                  <a:gd name="T5" fmla="*/ 0 h 1352"/>
                  <a:gd name="T6" fmla="*/ 1171 w 1171"/>
                  <a:gd name="T7" fmla="*/ 338 h 1352"/>
                  <a:gd name="T8" fmla="*/ 1171 w 1171"/>
                  <a:gd name="T9" fmla="*/ 1014 h 1352"/>
                  <a:gd name="T10" fmla="*/ 586 w 1171"/>
                  <a:gd name="T11" fmla="*/ 1352 h 1352"/>
                  <a:gd name="T12" fmla="*/ 0 w 1171"/>
                  <a:gd name="T13" fmla="*/ 1014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1" h="1352">
                    <a:moveTo>
                      <a:pt x="0" y="1014"/>
                    </a:moveTo>
                    <a:lnTo>
                      <a:pt x="0" y="338"/>
                    </a:lnTo>
                    <a:lnTo>
                      <a:pt x="586" y="0"/>
                    </a:lnTo>
                    <a:lnTo>
                      <a:pt x="1171" y="338"/>
                    </a:lnTo>
                    <a:lnTo>
                      <a:pt x="1171" y="1014"/>
                    </a:lnTo>
                    <a:lnTo>
                      <a:pt x="586" y="1352"/>
                    </a:lnTo>
                    <a:lnTo>
                      <a:pt x="0" y="101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28600" sx="102000" sy="102000" algn="ctr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68589" tIns="34295" rIns="68589" bIns="34295" numCol="1" anchor="t" anchorCtr="0" compatLnSpc="1"/>
              <a:p>
                <a:endParaRPr lang="zh-CN" altLang="en-US"/>
              </a:p>
            </p:txBody>
          </p:sp>
          <p:sp>
            <p:nvSpPr>
              <p:cNvPr id="74" name="Freeform 16"/>
              <p:cNvSpPr/>
              <p:nvPr/>
            </p:nvSpPr>
            <p:spPr bwMode="auto">
              <a:xfrm>
                <a:off x="3345551" y="1141029"/>
                <a:ext cx="408568" cy="441478"/>
              </a:xfrm>
              <a:custGeom>
                <a:avLst/>
                <a:gdLst>
                  <a:gd name="T0" fmla="*/ 0 w 398"/>
                  <a:gd name="T1" fmla="*/ 430 h 430"/>
                  <a:gd name="T2" fmla="*/ 398 w 398"/>
                  <a:gd name="T3" fmla="*/ 430 h 430"/>
                  <a:gd name="T4" fmla="*/ 398 w 398"/>
                  <a:gd name="T5" fmla="*/ 0 h 430"/>
                  <a:gd name="T6" fmla="*/ 0 w 398"/>
                  <a:gd name="T7" fmla="*/ 231 h 430"/>
                  <a:gd name="T8" fmla="*/ 0 w 398"/>
                  <a:gd name="T9" fmla="*/ 43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430">
                    <a:moveTo>
                      <a:pt x="0" y="430"/>
                    </a:moveTo>
                    <a:lnTo>
                      <a:pt x="398" y="430"/>
                    </a:lnTo>
                    <a:lnTo>
                      <a:pt x="398" y="0"/>
                    </a:lnTo>
                    <a:lnTo>
                      <a:pt x="0" y="231"/>
                    </a:lnTo>
                    <a:lnTo>
                      <a:pt x="0" y="430"/>
                    </a:ln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  <a:effectLst>
                <a:outerShdw blurRad="279400" dist="76200" dir="2700000" sx="101000" sy="101000" algn="tl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" name="Freeform 24"/>
              <p:cNvSpPr>
                <a:spLocks noEditPoints="1"/>
              </p:cNvSpPr>
              <p:nvPr/>
            </p:nvSpPr>
            <p:spPr bwMode="auto">
              <a:xfrm>
                <a:off x="3541622" y="1353554"/>
                <a:ext cx="94443" cy="200205"/>
              </a:xfrm>
              <a:custGeom>
                <a:avLst/>
                <a:gdLst>
                  <a:gd name="T0" fmla="*/ 50 w 50"/>
                  <a:gd name="T1" fmla="*/ 82 h 107"/>
                  <a:gd name="T2" fmla="*/ 42 w 50"/>
                  <a:gd name="T3" fmla="*/ 99 h 107"/>
                  <a:gd name="T4" fmla="*/ 25 w 50"/>
                  <a:gd name="T5" fmla="*/ 107 h 107"/>
                  <a:gd name="T6" fmla="*/ 7 w 50"/>
                  <a:gd name="T7" fmla="*/ 99 h 107"/>
                  <a:gd name="T8" fmla="*/ 0 w 50"/>
                  <a:gd name="T9" fmla="*/ 82 h 107"/>
                  <a:gd name="T10" fmla="*/ 0 w 50"/>
                  <a:gd name="T11" fmla="*/ 25 h 107"/>
                  <a:gd name="T12" fmla="*/ 7 w 50"/>
                  <a:gd name="T13" fmla="*/ 7 h 107"/>
                  <a:gd name="T14" fmla="*/ 25 w 50"/>
                  <a:gd name="T15" fmla="*/ 0 h 107"/>
                  <a:gd name="T16" fmla="*/ 42 w 50"/>
                  <a:gd name="T17" fmla="*/ 7 h 107"/>
                  <a:gd name="T18" fmla="*/ 50 w 50"/>
                  <a:gd name="T19" fmla="*/ 25 h 107"/>
                  <a:gd name="T20" fmla="*/ 50 w 50"/>
                  <a:gd name="T21" fmla="*/ 82 h 107"/>
                  <a:gd name="T22" fmla="*/ 33 w 50"/>
                  <a:gd name="T23" fmla="*/ 24 h 107"/>
                  <a:gd name="T24" fmla="*/ 31 w 50"/>
                  <a:gd name="T25" fmla="*/ 18 h 107"/>
                  <a:gd name="T26" fmla="*/ 24 w 50"/>
                  <a:gd name="T27" fmla="*/ 15 h 107"/>
                  <a:gd name="T28" fmla="*/ 18 w 50"/>
                  <a:gd name="T29" fmla="*/ 18 h 107"/>
                  <a:gd name="T30" fmla="*/ 15 w 50"/>
                  <a:gd name="T31" fmla="*/ 24 h 107"/>
                  <a:gd name="T32" fmla="*/ 15 w 50"/>
                  <a:gd name="T33" fmla="*/ 82 h 107"/>
                  <a:gd name="T34" fmla="*/ 18 w 50"/>
                  <a:gd name="T35" fmla="*/ 88 h 107"/>
                  <a:gd name="T36" fmla="*/ 24 w 50"/>
                  <a:gd name="T37" fmla="*/ 91 h 107"/>
                  <a:gd name="T38" fmla="*/ 31 w 50"/>
                  <a:gd name="T39" fmla="*/ 88 h 107"/>
                  <a:gd name="T40" fmla="*/ 33 w 50"/>
                  <a:gd name="T41" fmla="*/ 82 h 107"/>
                  <a:gd name="T42" fmla="*/ 33 w 50"/>
                  <a:gd name="T43" fmla="*/ 2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" h="107">
                    <a:moveTo>
                      <a:pt x="50" y="82"/>
                    </a:moveTo>
                    <a:cubicBezTo>
                      <a:pt x="50" y="89"/>
                      <a:pt x="47" y="95"/>
                      <a:pt x="42" y="99"/>
                    </a:cubicBezTo>
                    <a:cubicBezTo>
                      <a:pt x="37" y="104"/>
                      <a:pt x="31" y="107"/>
                      <a:pt x="25" y="107"/>
                    </a:cubicBezTo>
                    <a:cubicBezTo>
                      <a:pt x="18" y="107"/>
                      <a:pt x="12" y="104"/>
                      <a:pt x="7" y="99"/>
                    </a:cubicBezTo>
                    <a:cubicBezTo>
                      <a:pt x="2" y="95"/>
                      <a:pt x="0" y="89"/>
                      <a:pt x="0" y="8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8"/>
                      <a:pt x="2" y="12"/>
                      <a:pt x="7" y="7"/>
                    </a:cubicBezTo>
                    <a:cubicBezTo>
                      <a:pt x="12" y="2"/>
                      <a:pt x="18" y="0"/>
                      <a:pt x="25" y="0"/>
                    </a:cubicBezTo>
                    <a:cubicBezTo>
                      <a:pt x="32" y="0"/>
                      <a:pt x="37" y="2"/>
                      <a:pt x="42" y="7"/>
                    </a:cubicBezTo>
                    <a:cubicBezTo>
                      <a:pt x="47" y="12"/>
                      <a:pt x="50" y="18"/>
                      <a:pt x="50" y="25"/>
                    </a:cubicBezTo>
                    <a:lnTo>
                      <a:pt x="50" y="82"/>
                    </a:lnTo>
                    <a:close/>
                    <a:moveTo>
                      <a:pt x="33" y="24"/>
                    </a:moveTo>
                    <a:cubicBezTo>
                      <a:pt x="33" y="22"/>
                      <a:pt x="32" y="20"/>
                      <a:pt x="31" y="18"/>
                    </a:cubicBezTo>
                    <a:cubicBezTo>
                      <a:pt x="29" y="16"/>
                      <a:pt x="27" y="15"/>
                      <a:pt x="24" y="15"/>
                    </a:cubicBezTo>
                    <a:cubicBezTo>
                      <a:pt x="22" y="15"/>
                      <a:pt x="20" y="16"/>
                      <a:pt x="18" y="18"/>
                    </a:cubicBezTo>
                    <a:cubicBezTo>
                      <a:pt x="16" y="20"/>
                      <a:pt x="15" y="22"/>
                      <a:pt x="15" y="2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4"/>
                      <a:pt x="16" y="86"/>
                      <a:pt x="18" y="88"/>
                    </a:cubicBezTo>
                    <a:cubicBezTo>
                      <a:pt x="20" y="90"/>
                      <a:pt x="22" y="91"/>
                      <a:pt x="24" y="91"/>
                    </a:cubicBezTo>
                    <a:cubicBezTo>
                      <a:pt x="27" y="91"/>
                      <a:pt x="29" y="90"/>
                      <a:pt x="31" y="88"/>
                    </a:cubicBezTo>
                    <a:cubicBezTo>
                      <a:pt x="32" y="86"/>
                      <a:pt x="33" y="84"/>
                      <a:pt x="33" y="82"/>
                    </a:cubicBezTo>
                    <a:lnTo>
                      <a:pt x="33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9" tIns="34295" rIns="68589" bIns="34295" numCol="1" anchor="t" anchorCtr="0" compatLnSpc="1"/>
              <a:p>
                <a:endParaRPr lang="zh-CN" altLang="en-US"/>
              </a:p>
            </p:txBody>
          </p:sp>
          <p:sp>
            <p:nvSpPr>
              <p:cNvPr id="76" name="Freeform 25"/>
              <p:cNvSpPr/>
              <p:nvPr/>
            </p:nvSpPr>
            <p:spPr bwMode="auto">
              <a:xfrm>
                <a:off x="3658649" y="1355607"/>
                <a:ext cx="53381" cy="196099"/>
              </a:xfrm>
              <a:custGeom>
                <a:avLst/>
                <a:gdLst>
                  <a:gd name="T0" fmla="*/ 14 w 29"/>
                  <a:gd name="T1" fmla="*/ 105 h 105"/>
                  <a:gd name="T2" fmla="*/ 14 w 29"/>
                  <a:gd name="T3" fmla="*/ 24 h 105"/>
                  <a:gd name="T4" fmla="*/ 0 w 29"/>
                  <a:gd name="T5" fmla="*/ 24 h 105"/>
                  <a:gd name="T6" fmla="*/ 0 w 29"/>
                  <a:gd name="T7" fmla="*/ 13 h 105"/>
                  <a:gd name="T8" fmla="*/ 11 w 29"/>
                  <a:gd name="T9" fmla="*/ 9 h 105"/>
                  <a:gd name="T10" fmla="*/ 18 w 29"/>
                  <a:gd name="T11" fmla="*/ 0 h 105"/>
                  <a:gd name="T12" fmla="*/ 29 w 29"/>
                  <a:gd name="T13" fmla="*/ 0 h 105"/>
                  <a:gd name="T14" fmla="*/ 29 w 29"/>
                  <a:gd name="T15" fmla="*/ 105 h 105"/>
                  <a:gd name="T16" fmla="*/ 14 w 29"/>
                  <a:gd name="T17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05">
                    <a:moveTo>
                      <a:pt x="14" y="105"/>
                    </a:moveTo>
                    <a:cubicBezTo>
                      <a:pt x="14" y="24"/>
                      <a:pt x="14" y="24"/>
                      <a:pt x="14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4" y="13"/>
                      <a:pt x="8" y="11"/>
                      <a:pt x="11" y="9"/>
                    </a:cubicBezTo>
                    <a:cubicBezTo>
                      <a:pt x="15" y="7"/>
                      <a:pt x="17" y="4"/>
                      <a:pt x="18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05"/>
                      <a:pt x="29" y="105"/>
                      <a:pt x="29" y="105"/>
                    </a:cubicBezTo>
                    <a:lnTo>
                      <a:pt x="14" y="10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9" tIns="34295" rIns="68589" bIns="34295" numCol="1" anchor="t" anchorCtr="0" compatLnSpc="1"/>
              <a:p>
                <a:endParaRPr lang="zh-CN" altLang="en-US"/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3636343" y="1711343"/>
                <a:ext cx="476975" cy="401341"/>
                <a:chOff x="5146675" y="766763"/>
                <a:chExt cx="1590676" cy="1338263"/>
              </a:xfrm>
              <a:solidFill>
                <a:srgbClr val="C000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8" name="Oval 18"/>
                <p:cNvSpPr>
                  <a:spLocks noChangeArrowheads="1"/>
                </p:cNvSpPr>
                <p:nvPr/>
              </p:nvSpPr>
              <p:spPr bwMode="auto">
                <a:xfrm>
                  <a:off x="5675313" y="766763"/>
                  <a:ext cx="533400" cy="534988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79" name="Freeform 19"/>
                <p:cNvSpPr/>
                <p:nvPr/>
              </p:nvSpPr>
              <p:spPr bwMode="auto">
                <a:xfrm>
                  <a:off x="5511799" y="1344611"/>
                  <a:ext cx="860424" cy="760415"/>
                </a:xfrm>
                <a:custGeom>
                  <a:avLst/>
                  <a:gdLst>
                    <a:gd name="T0" fmla="*/ 201 w 301"/>
                    <a:gd name="T1" fmla="*/ 0 h 266"/>
                    <a:gd name="T2" fmla="*/ 151 w 301"/>
                    <a:gd name="T3" fmla="*/ 67 h 266"/>
                    <a:gd name="T4" fmla="*/ 101 w 301"/>
                    <a:gd name="T5" fmla="*/ 0 h 266"/>
                    <a:gd name="T6" fmla="*/ 0 w 301"/>
                    <a:gd name="T7" fmla="*/ 144 h 266"/>
                    <a:gd name="T8" fmla="*/ 0 w 301"/>
                    <a:gd name="T9" fmla="*/ 235 h 266"/>
                    <a:gd name="T10" fmla="*/ 0 w 301"/>
                    <a:gd name="T11" fmla="*/ 235 h 266"/>
                    <a:gd name="T12" fmla="*/ 151 w 301"/>
                    <a:gd name="T13" fmla="*/ 266 h 266"/>
                    <a:gd name="T14" fmla="*/ 301 w 301"/>
                    <a:gd name="T15" fmla="*/ 235 h 266"/>
                    <a:gd name="T16" fmla="*/ 301 w 301"/>
                    <a:gd name="T17" fmla="*/ 235 h 266"/>
                    <a:gd name="T18" fmla="*/ 301 w 301"/>
                    <a:gd name="T19" fmla="*/ 144 h 266"/>
                    <a:gd name="T20" fmla="*/ 201 w 301"/>
                    <a:gd name="T21" fmla="*/ 0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1" h="266">
                      <a:moveTo>
                        <a:pt x="201" y="0"/>
                      </a:moveTo>
                      <a:cubicBezTo>
                        <a:pt x="151" y="67"/>
                        <a:pt x="151" y="67"/>
                        <a:pt x="151" y="67"/>
                      </a:cubicBezTo>
                      <a:cubicBezTo>
                        <a:pt x="101" y="0"/>
                        <a:pt x="101" y="0"/>
                        <a:pt x="101" y="0"/>
                      </a:cubicBezTo>
                      <a:cubicBezTo>
                        <a:pt x="42" y="21"/>
                        <a:pt x="0" y="78"/>
                        <a:pt x="0" y="144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3" y="252"/>
                        <a:pt x="69" y="266"/>
                        <a:pt x="151" y="266"/>
                      </a:cubicBezTo>
                      <a:cubicBezTo>
                        <a:pt x="232" y="266"/>
                        <a:pt x="298" y="252"/>
                        <a:pt x="301" y="235"/>
                      </a:cubicBezTo>
                      <a:cubicBezTo>
                        <a:pt x="301" y="235"/>
                        <a:pt x="301" y="235"/>
                        <a:pt x="301" y="235"/>
                      </a:cubicBezTo>
                      <a:cubicBezTo>
                        <a:pt x="301" y="144"/>
                        <a:pt x="301" y="144"/>
                        <a:pt x="301" y="144"/>
                      </a:cubicBezTo>
                      <a:cubicBezTo>
                        <a:pt x="301" y="78"/>
                        <a:pt x="259" y="21"/>
                        <a:pt x="201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80" name="Freeform 20"/>
                <p:cNvSpPr/>
                <p:nvPr/>
              </p:nvSpPr>
              <p:spPr bwMode="auto">
                <a:xfrm>
                  <a:off x="5900738" y="1319213"/>
                  <a:ext cx="85725" cy="50800"/>
                </a:xfrm>
                <a:custGeom>
                  <a:avLst/>
                  <a:gdLst>
                    <a:gd name="T0" fmla="*/ 30 w 30"/>
                    <a:gd name="T1" fmla="*/ 1 h 18"/>
                    <a:gd name="T2" fmla="*/ 15 w 30"/>
                    <a:gd name="T3" fmla="*/ 0 h 18"/>
                    <a:gd name="T4" fmla="*/ 1 w 30"/>
                    <a:gd name="T5" fmla="*/ 1 h 18"/>
                    <a:gd name="T6" fmla="*/ 7 w 30"/>
                    <a:gd name="T7" fmla="*/ 18 h 18"/>
                    <a:gd name="T8" fmla="*/ 24 w 30"/>
                    <a:gd name="T9" fmla="*/ 18 h 18"/>
                    <a:gd name="T10" fmla="*/ 30 w 30"/>
                    <a:gd name="T11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18">
                      <a:moveTo>
                        <a:pt x="30" y="1"/>
                      </a:moveTo>
                      <a:cubicBezTo>
                        <a:pt x="25" y="0"/>
                        <a:pt x="20" y="0"/>
                        <a:pt x="15" y="0"/>
                      </a:cubicBezTo>
                      <a:cubicBezTo>
                        <a:pt x="10" y="0"/>
                        <a:pt x="6" y="0"/>
                        <a:pt x="1" y="1"/>
                      </a:cubicBezTo>
                      <a:cubicBezTo>
                        <a:pt x="1" y="1"/>
                        <a:pt x="0" y="11"/>
                        <a:pt x="7" y="18"/>
                      </a:cubicBezTo>
                      <a:cubicBezTo>
                        <a:pt x="7" y="18"/>
                        <a:pt x="18" y="18"/>
                        <a:pt x="24" y="18"/>
                      </a:cubicBezTo>
                      <a:cubicBezTo>
                        <a:pt x="24" y="18"/>
                        <a:pt x="30" y="12"/>
                        <a:pt x="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81" name="Freeform 21"/>
                <p:cNvSpPr/>
                <p:nvPr/>
              </p:nvSpPr>
              <p:spPr bwMode="auto">
                <a:xfrm>
                  <a:off x="5894388" y="1377951"/>
                  <a:ext cx="95250" cy="130175"/>
                </a:xfrm>
                <a:custGeom>
                  <a:avLst/>
                  <a:gdLst>
                    <a:gd name="T0" fmla="*/ 15 w 60"/>
                    <a:gd name="T1" fmla="*/ 0 h 82"/>
                    <a:gd name="T2" fmla="*/ 47 w 60"/>
                    <a:gd name="T3" fmla="*/ 0 h 82"/>
                    <a:gd name="T4" fmla="*/ 60 w 60"/>
                    <a:gd name="T5" fmla="*/ 47 h 82"/>
                    <a:gd name="T6" fmla="*/ 31 w 60"/>
                    <a:gd name="T7" fmla="*/ 82 h 82"/>
                    <a:gd name="T8" fmla="*/ 0 w 60"/>
                    <a:gd name="T9" fmla="*/ 47 h 82"/>
                    <a:gd name="T10" fmla="*/ 15 w 60"/>
                    <a:gd name="T11" fmla="*/ 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0" h="82">
                      <a:moveTo>
                        <a:pt x="15" y="0"/>
                      </a:moveTo>
                      <a:lnTo>
                        <a:pt x="47" y="0"/>
                      </a:lnTo>
                      <a:lnTo>
                        <a:pt x="60" y="47"/>
                      </a:lnTo>
                      <a:lnTo>
                        <a:pt x="31" y="82"/>
                      </a:lnTo>
                      <a:lnTo>
                        <a:pt x="0" y="47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82" name="Freeform 22"/>
                <p:cNvSpPr/>
                <p:nvPr/>
              </p:nvSpPr>
              <p:spPr bwMode="auto">
                <a:xfrm>
                  <a:off x="5432425" y="1427163"/>
                  <a:ext cx="71438" cy="96838"/>
                </a:xfrm>
                <a:custGeom>
                  <a:avLst/>
                  <a:gdLst>
                    <a:gd name="T0" fmla="*/ 23 w 45"/>
                    <a:gd name="T1" fmla="*/ 61 h 61"/>
                    <a:gd name="T2" fmla="*/ 45 w 45"/>
                    <a:gd name="T3" fmla="*/ 34 h 61"/>
                    <a:gd name="T4" fmla="*/ 34 w 45"/>
                    <a:gd name="T5" fmla="*/ 0 h 61"/>
                    <a:gd name="T6" fmla="*/ 11 w 45"/>
                    <a:gd name="T7" fmla="*/ 0 h 61"/>
                    <a:gd name="T8" fmla="*/ 0 w 45"/>
                    <a:gd name="T9" fmla="*/ 34 h 61"/>
                    <a:gd name="T10" fmla="*/ 23 w 45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61">
                      <a:moveTo>
                        <a:pt x="23" y="61"/>
                      </a:moveTo>
                      <a:lnTo>
                        <a:pt x="45" y="34"/>
                      </a:lnTo>
                      <a:lnTo>
                        <a:pt x="34" y="0"/>
                      </a:lnTo>
                      <a:lnTo>
                        <a:pt x="11" y="0"/>
                      </a:lnTo>
                      <a:lnTo>
                        <a:pt x="0" y="34"/>
                      </a:lnTo>
                      <a:lnTo>
                        <a:pt x="23" y="6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83" name="Freeform 23"/>
                <p:cNvSpPr/>
                <p:nvPr/>
              </p:nvSpPr>
              <p:spPr bwMode="auto">
                <a:xfrm>
                  <a:off x="5146675" y="1401763"/>
                  <a:ext cx="465138" cy="568325"/>
                </a:xfrm>
                <a:custGeom>
                  <a:avLst/>
                  <a:gdLst>
                    <a:gd name="T0" fmla="*/ 150 w 163"/>
                    <a:gd name="T1" fmla="*/ 0 h 199"/>
                    <a:gd name="T2" fmla="*/ 113 w 163"/>
                    <a:gd name="T3" fmla="*/ 50 h 199"/>
                    <a:gd name="T4" fmla="*/ 75 w 163"/>
                    <a:gd name="T5" fmla="*/ 0 h 199"/>
                    <a:gd name="T6" fmla="*/ 0 w 163"/>
                    <a:gd name="T7" fmla="*/ 108 h 199"/>
                    <a:gd name="T8" fmla="*/ 0 w 163"/>
                    <a:gd name="T9" fmla="*/ 176 h 199"/>
                    <a:gd name="T10" fmla="*/ 0 w 163"/>
                    <a:gd name="T11" fmla="*/ 176 h 199"/>
                    <a:gd name="T12" fmla="*/ 113 w 163"/>
                    <a:gd name="T13" fmla="*/ 199 h 199"/>
                    <a:gd name="T14" fmla="*/ 114 w 163"/>
                    <a:gd name="T15" fmla="*/ 199 h 199"/>
                    <a:gd name="T16" fmla="*/ 114 w 163"/>
                    <a:gd name="T17" fmla="*/ 124 h 199"/>
                    <a:gd name="T18" fmla="*/ 163 w 163"/>
                    <a:gd name="T19" fmla="*/ 6 h 199"/>
                    <a:gd name="T20" fmla="*/ 150 w 163"/>
                    <a:gd name="T21" fmla="*/ 0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3" h="199">
                      <a:moveTo>
                        <a:pt x="150" y="0"/>
                      </a:moveTo>
                      <a:cubicBezTo>
                        <a:pt x="113" y="50"/>
                        <a:pt x="113" y="50"/>
                        <a:pt x="113" y="50"/>
                      </a:cubicBezTo>
                      <a:cubicBezTo>
                        <a:pt x="75" y="0"/>
                        <a:pt x="75" y="0"/>
                        <a:pt x="75" y="0"/>
                      </a:cubicBezTo>
                      <a:cubicBezTo>
                        <a:pt x="31" y="16"/>
                        <a:pt x="0" y="58"/>
                        <a:pt x="0" y="108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2" y="189"/>
                        <a:pt x="52" y="199"/>
                        <a:pt x="113" y="199"/>
                      </a:cubicBezTo>
                      <a:cubicBezTo>
                        <a:pt x="113" y="199"/>
                        <a:pt x="114" y="199"/>
                        <a:pt x="114" y="199"/>
                      </a:cubicBezTo>
                      <a:cubicBezTo>
                        <a:pt x="114" y="124"/>
                        <a:pt x="114" y="124"/>
                        <a:pt x="114" y="124"/>
                      </a:cubicBezTo>
                      <a:cubicBezTo>
                        <a:pt x="114" y="78"/>
                        <a:pt x="133" y="36"/>
                        <a:pt x="163" y="6"/>
                      </a:cubicBezTo>
                      <a:cubicBezTo>
                        <a:pt x="159" y="3"/>
                        <a:pt x="155" y="2"/>
                        <a:pt x="150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84" name="Freeform 24"/>
                <p:cNvSpPr/>
                <p:nvPr/>
              </p:nvSpPr>
              <p:spPr bwMode="auto">
                <a:xfrm>
                  <a:off x="5438775" y="1381126"/>
                  <a:ext cx="61913" cy="41275"/>
                </a:xfrm>
                <a:custGeom>
                  <a:avLst/>
                  <a:gdLst>
                    <a:gd name="T0" fmla="*/ 18 w 22"/>
                    <a:gd name="T1" fmla="*/ 14 h 14"/>
                    <a:gd name="T2" fmla="*/ 22 w 22"/>
                    <a:gd name="T3" fmla="*/ 1 h 14"/>
                    <a:gd name="T4" fmla="*/ 11 w 22"/>
                    <a:gd name="T5" fmla="*/ 0 h 14"/>
                    <a:gd name="T6" fmla="*/ 0 w 22"/>
                    <a:gd name="T7" fmla="*/ 1 h 14"/>
                    <a:gd name="T8" fmla="*/ 5 w 22"/>
                    <a:gd name="T9" fmla="*/ 14 h 14"/>
                    <a:gd name="T10" fmla="*/ 18 w 22"/>
                    <a:gd name="T11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4">
                      <a:moveTo>
                        <a:pt x="18" y="14"/>
                      </a:moveTo>
                      <a:cubicBezTo>
                        <a:pt x="18" y="14"/>
                        <a:pt x="22" y="9"/>
                        <a:pt x="22" y="1"/>
                      </a:cubicBezTo>
                      <a:cubicBezTo>
                        <a:pt x="18" y="0"/>
                        <a:pt x="15" y="0"/>
                        <a:pt x="11" y="0"/>
                      </a:cubicBezTo>
                      <a:cubicBezTo>
                        <a:pt x="7" y="0"/>
                        <a:pt x="4" y="0"/>
                        <a:pt x="0" y="1"/>
                      </a:cubicBezTo>
                      <a:cubicBezTo>
                        <a:pt x="0" y="1"/>
                        <a:pt x="0" y="8"/>
                        <a:pt x="5" y="14"/>
                      </a:cubicBezTo>
                      <a:cubicBezTo>
                        <a:pt x="5" y="14"/>
                        <a:pt x="13" y="14"/>
                        <a:pt x="1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85" name="Oval 25"/>
                <p:cNvSpPr>
                  <a:spLocks noChangeArrowheads="1"/>
                </p:cNvSpPr>
                <p:nvPr/>
              </p:nvSpPr>
              <p:spPr bwMode="auto">
                <a:xfrm>
                  <a:off x="5267325" y="966788"/>
                  <a:ext cx="401638" cy="40322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86" name="Freeform 26"/>
                <p:cNvSpPr/>
                <p:nvPr/>
              </p:nvSpPr>
              <p:spPr bwMode="auto">
                <a:xfrm>
                  <a:off x="6386513" y="1381126"/>
                  <a:ext cx="61913" cy="41275"/>
                </a:xfrm>
                <a:custGeom>
                  <a:avLst/>
                  <a:gdLst>
                    <a:gd name="T0" fmla="*/ 17 w 22"/>
                    <a:gd name="T1" fmla="*/ 14 h 14"/>
                    <a:gd name="T2" fmla="*/ 22 w 22"/>
                    <a:gd name="T3" fmla="*/ 1 h 14"/>
                    <a:gd name="T4" fmla="*/ 11 w 22"/>
                    <a:gd name="T5" fmla="*/ 0 h 14"/>
                    <a:gd name="T6" fmla="*/ 0 w 22"/>
                    <a:gd name="T7" fmla="*/ 1 h 14"/>
                    <a:gd name="T8" fmla="*/ 5 w 22"/>
                    <a:gd name="T9" fmla="*/ 14 h 14"/>
                    <a:gd name="T10" fmla="*/ 17 w 22"/>
                    <a:gd name="T11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4">
                      <a:moveTo>
                        <a:pt x="17" y="14"/>
                      </a:moveTo>
                      <a:cubicBezTo>
                        <a:pt x="17" y="14"/>
                        <a:pt x="22" y="9"/>
                        <a:pt x="22" y="1"/>
                      </a:cubicBezTo>
                      <a:cubicBezTo>
                        <a:pt x="18" y="0"/>
                        <a:pt x="15" y="0"/>
                        <a:pt x="11" y="0"/>
                      </a:cubicBezTo>
                      <a:cubicBezTo>
                        <a:pt x="7" y="0"/>
                        <a:pt x="4" y="0"/>
                        <a:pt x="0" y="1"/>
                      </a:cubicBezTo>
                      <a:cubicBezTo>
                        <a:pt x="0" y="1"/>
                        <a:pt x="0" y="8"/>
                        <a:pt x="5" y="14"/>
                      </a:cubicBezTo>
                      <a:cubicBezTo>
                        <a:pt x="5" y="14"/>
                        <a:pt x="13" y="14"/>
                        <a:pt x="17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87" name="Freeform 27"/>
                <p:cNvSpPr/>
                <p:nvPr/>
              </p:nvSpPr>
              <p:spPr bwMode="auto">
                <a:xfrm>
                  <a:off x="6380163" y="1427163"/>
                  <a:ext cx="71438" cy="96838"/>
                </a:xfrm>
                <a:custGeom>
                  <a:avLst/>
                  <a:gdLst>
                    <a:gd name="T0" fmla="*/ 24 w 45"/>
                    <a:gd name="T1" fmla="*/ 61 h 61"/>
                    <a:gd name="T2" fmla="*/ 45 w 45"/>
                    <a:gd name="T3" fmla="*/ 34 h 61"/>
                    <a:gd name="T4" fmla="*/ 34 w 45"/>
                    <a:gd name="T5" fmla="*/ 0 h 61"/>
                    <a:gd name="T6" fmla="*/ 11 w 45"/>
                    <a:gd name="T7" fmla="*/ 0 h 61"/>
                    <a:gd name="T8" fmla="*/ 0 w 45"/>
                    <a:gd name="T9" fmla="*/ 34 h 61"/>
                    <a:gd name="T10" fmla="*/ 24 w 45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61">
                      <a:moveTo>
                        <a:pt x="24" y="61"/>
                      </a:moveTo>
                      <a:lnTo>
                        <a:pt x="45" y="34"/>
                      </a:lnTo>
                      <a:lnTo>
                        <a:pt x="34" y="0"/>
                      </a:lnTo>
                      <a:lnTo>
                        <a:pt x="11" y="0"/>
                      </a:lnTo>
                      <a:lnTo>
                        <a:pt x="0" y="34"/>
                      </a:lnTo>
                      <a:lnTo>
                        <a:pt x="24" y="6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88" name="Oval 28"/>
                <p:cNvSpPr>
                  <a:spLocks noChangeArrowheads="1"/>
                </p:cNvSpPr>
                <p:nvPr/>
              </p:nvSpPr>
              <p:spPr bwMode="auto">
                <a:xfrm>
                  <a:off x="6215063" y="966788"/>
                  <a:ext cx="403225" cy="40322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89" name="Freeform 29"/>
                <p:cNvSpPr/>
                <p:nvPr/>
              </p:nvSpPr>
              <p:spPr bwMode="auto">
                <a:xfrm>
                  <a:off x="6272213" y="1401763"/>
                  <a:ext cx="465138" cy="568325"/>
                </a:xfrm>
                <a:custGeom>
                  <a:avLst/>
                  <a:gdLst>
                    <a:gd name="T0" fmla="*/ 88 w 163"/>
                    <a:gd name="T1" fmla="*/ 0 h 199"/>
                    <a:gd name="T2" fmla="*/ 51 w 163"/>
                    <a:gd name="T3" fmla="*/ 50 h 199"/>
                    <a:gd name="T4" fmla="*/ 13 w 163"/>
                    <a:gd name="T5" fmla="*/ 0 h 199"/>
                    <a:gd name="T6" fmla="*/ 0 w 163"/>
                    <a:gd name="T7" fmla="*/ 6 h 199"/>
                    <a:gd name="T8" fmla="*/ 49 w 163"/>
                    <a:gd name="T9" fmla="*/ 124 h 199"/>
                    <a:gd name="T10" fmla="*/ 49 w 163"/>
                    <a:gd name="T11" fmla="*/ 199 h 199"/>
                    <a:gd name="T12" fmla="*/ 51 w 163"/>
                    <a:gd name="T13" fmla="*/ 199 h 199"/>
                    <a:gd name="T14" fmla="*/ 163 w 163"/>
                    <a:gd name="T15" fmla="*/ 176 h 199"/>
                    <a:gd name="T16" fmla="*/ 163 w 163"/>
                    <a:gd name="T17" fmla="*/ 176 h 199"/>
                    <a:gd name="T18" fmla="*/ 163 w 163"/>
                    <a:gd name="T19" fmla="*/ 108 h 199"/>
                    <a:gd name="T20" fmla="*/ 88 w 163"/>
                    <a:gd name="T21" fmla="*/ 0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3" h="199">
                      <a:moveTo>
                        <a:pt x="88" y="0"/>
                      </a:moveTo>
                      <a:cubicBezTo>
                        <a:pt x="51" y="50"/>
                        <a:pt x="51" y="50"/>
                        <a:pt x="51" y="5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9" y="2"/>
                        <a:pt x="4" y="3"/>
                        <a:pt x="0" y="6"/>
                      </a:cubicBezTo>
                      <a:cubicBezTo>
                        <a:pt x="30" y="36"/>
                        <a:pt x="49" y="78"/>
                        <a:pt x="49" y="124"/>
                      </a:cubicBezTo>
                      <a:cubicBezTo>
                        <a:pt x="49" y="199"/>
                        <a:pt x="49" y="199"/>
                        <a:pt x="49" y="199"/>
                      </a:cubicBezTo>
                      <a:cubicBezTo>
                        <a:pt x="50" y="199"/>
                        <a:pt x="50" y="199"/>
                        <a:pt x="51" y="199"/>
                      </a:cubicBezTo>
                      <a:cubicBezTo>
                        <a:pt x="112" y="199"/>
                        <a:pt x="161" y="189"/>
                        <a:pt x="163" y="176"/>
                      </a:cubicBezTo>
                      <a:cubicBezTo>
                        <a:pt x="163" y="176"/>
                        <a:pt x="163" y="176"/>
                        <a:pt x="163" y="176"/>
                      </a:cubicBezTo>
                      <a:cubicBezTo>
                        <a:pt x="163" y="108"/>
                        <a:pt x="163" y="108"/>
                        <a:pt x="163" y="108"/>
                      </a:cubicBezTo>
                      <a:cubicBezTo>
                        <a:pt x="163" y="58"/>
                        <a:pt x="132" y="16"/>
                        <a:pt x="88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</p:grpSp>
        </p:grpSp>
      </p:grpSp>
      <p:grpSp>
        <p:nvGrpSpPr>
          <p:cNvPr id="90" name="组合 89"/>
          <p:cNvGrpSpPr/>
          <p:nvPr/>
        </p:nvGrpSpPr>
        <p:grpSpPr>
          <a:xfrm>
            <a:off x="4363597" y="4497604"/>
            <a:ext cx="1602304" cy="1850640"/>
            <a:chOff x="3273692" y="3518846"/>
            <a:chExt cx="1202093" cy="1388087"/>
          </a:xfrm>
        </p:grpSpPr>
        <p:sp>
          <p:nvSpPr>
            <p:cNvPr id="91" name="Freeform 10"/>
            <p:cNvSpPr/>
            <p:nvPr/>
          </p:nvSpPr>
          <p:spPr bwMode="auto">
            <a:xfrm>
              <a:off x="3345550" y="3559913"/>
              <a:ext cx="529701" cy="237166"/>
            </a:xfrm>
            <a:custGeom>
              <a:avLst/>
              <a:gdLst>
                <a:gd name="T0" fmla="*/ 0 w 516"/>
                <a:gd name="T1" fmla="*/ 231 h 231"/>
                <a:gd name="T2" fmla="*/ 398 w 516"/>
                <a:gd name="T3" fmla="*/ 0 h 231"/>
                <a:gd name="T4" fmla="*/ 516 w 516"/>
                <a:gd name="T5" fmla="*/ 0 h 231"/>
                <a:gd name="T6" fmla="*/ 516 w 516"/>
                <a:gd name="T7" fmla="*/ 231 h 231"/>
                <a:gd name="T8" fmla="*/ 0 w 516"/>
                <a:gd name="T9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231">
                  <a:moveTo>
                    <a:pt x="0" y="231"/>
                  </a:moveTo>
                  <a:lnTo>
                    <a:pt x="398" y="0"/>
                  </a:lnTo>
                  <a:lnTo>
                    <a:pt x="516" y="0"/>
                  </a:lnTo>
                  <a:lnTo>
                    <a:pt x="516" y="231"/>
                  </a:lnTo>
                  <a:lnTo>
                    <a:pt x="0" y="231"/>
                  </a:lnTo>
                  <a:close/>
                </a:path>
              </a:pathLst>
            </a:custGeom>
            <a:solidFill>
              <a:srgbClr val="5A4C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9" tIns="34295" rIns="68589" bIns="34295" numCol="1" anchor="t" anchorCtr="0" compatLnSpc="1"/>
            <a:p>
              <a:endParaRPr lang="zh-CN" altLang="en-US"/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3273692" y="3518846"/>
              <a:ext cx="1202093" cy="1388087"/>
              <a:chOff x="3273692" y="3518846"/>
              <a:chExt cx="1202093" cy="1388087"/>
            </a:xfrm>
          </p:grpSpPr>
          <p:grpSp>
            <p:nvGrpSpPr>
              <p:cNvPr id="93" name="组合 92"/>
              <p:cNvGrpSpPr/>
              <p:nvPr/>
            </p:nvGrpSpPr>
            <p:grpSpPr>
              <a:xfrm>
                <a:off x="3273692" y="3518846"/>
                <a:ext cx="1202093" cy="1388087"/>
                <a:chOff x="3273692" y="3518846"/>
                <a:chExt cx="1202093" cy="1388087"/>
              </a:xfrm>
            </p:grpSpPr>
            <p:sp>
              <p:nvSpPr>
                <p:cNvPr id="101" name="Freeform 11"/>
                <p:cNvSpPr/>
                <p:nvPr/>
              </p:nvSpPr>
              <p:spPr bwMode="auto">
                <a:xfrm>
                  <a:off x="3273692" y="3518846"/>
                  <a:ext cx="1202093" cy="1388087"/>
                </a:xfrm>
                <a:custGeom>
                  <a:avLst/>
                  <a:gdLst>
                    <a:gd name="T0" fmla="*/ 0 w 1171"/>
                    <a:gd name="T1" fmla="*/ 1014 h 1352"/>
                    <a:gd name="T2" fmla="*/ 0 w 1171"/>
                    <a:gd name="T3" fmla="*/ 338 h 1352"/>
                    <a:gd name="T4" fmla="*/ 586 w 1171"/>
                    <a:gd name="T5" fmla="*/ 0 h 1352"/>
                    <a:gd name="T6" fmla="*/ 1171 w 1171"/>
                    <a:gd name="T7" fmla="*/ 338 h 1352"/>
                    <a:gd name="T8" fmla="*/ 1171 w 1171"/>
                    <a:gd name="T9" fmla="*/ 1014 h 1352"/>
                    <a:gd name="T10" fmla="*/ 586 w 1171"/>
                    <a:gd name="T11" fmla="*/ 1352 h 1352"/>
                    <a:gd name="T12" fmla="*/ 0 w 1171"/>
                    <a:gd name="T13" fmla="*/ 1014 h 1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1" h="1352">
                      <a:moveTo>
                        <a:pt x="0" y="1014"/>
                      </a:moveTo>
                      <a:lnTo>
                        <a:pt x="0" y="338"/>
                      </a:lnTo>
                      <a:lnTo>
                        <a:pt x="586" y="0"/>
                      </a:lnTo>
                      <a:lnTo>
                        <a:pt x="1171" y="338"/>
                      </a:lnTo>
                      <a:lnTo>
                        <a:pt x="1171" y="1014"/>
                      </a:lnTo>
                      <a:lnTo>
                        <a:pt x="586" y="1352"/>
                      </a:lnTo>
                      <a:lnTo>
                        <a:pt x="0" y="1014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228600" sx="102000" sy="102000" algn="ctr" rotWithShape="0">
                    <a:prstClr val="black">
                      <a:alpha val="28000"/>
                    </a:prstClr>
                  </a:outerShdw>
                </a:effectLst>
              </p:spPr>
              <p:txBody>
                <a:bodyPr vert="horz" wrap="square" lIns="68589" tIns="34295" rIns="68589" bIns="34295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102" name="Freeform 21"/>
                <p:cNvSpPr/>
                <p:nvPr/>
              </p:nvSpPr>
              <p:spPr bwMode="auto">
                <a:xfrm>
                  <a:off x="3345551" y="3559913"/>
                  <a:ext cx="408568" cy="441478"/>
                </a:xfrm>
                <a:custGeom>
                  <a:avLst/>
                  <a:gdLst>
                    <a:gd name="T0" fmla="*/ 0 w 398"/>
                    <a:gd name="T1" fmla="*/ 430 h 430"/>
                    <a:gd name="T2" fmla="*/ 398 w 398"/>
                    <a:gd name="T3" fmla="*/ 430 h 430"/>
                    <a:gd name="T4" fmla="*/ 398 w 398"/>
                    <a:gd name="T5" fmla="*/ 0 h 430"/>
                    <a:gd name="T6" fmla="*/ 0 w 398"/>
                    <a:gd name="T7" fmla="*/ 231 h 430"/>
                    <a:gd name="T8" fmla="*/ 0 w 398"/>
                    <a:gd name="T9" fmla="*/ 430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8" h="430">
                      <a:moveTo>
                        <a:pt x="0" y="430"/>
                      </a:moveTo>
                      <a:lnTo>
                        <a:pt x="398" y="430"/>
                      </a:lnTo>
                      <a:lnTo>
                        <a:pt x="398" y="0"/>
                      </a:lnTo>
                      <a:lnTo>
                        <a:pt x="0" y="231"/>
                      </a:lnTo>
                      <a:lnTo>
                        <a:pt x="0" y="43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8575" cap="flat">
                  <a:noFill/>
                  <a:prstDash val="solid"/>
                  <a:miter lim="800000"/>
                </a:ln>
                <a:effectLst>
                  <a:outerShdw blurRad="279400" dist="76200" dir="2700000" algn="tl" rotWithShape="0">
                    <a:prstClr val="black">
                      <a:alpha val="28000"/>
                    </a:prstClr>
                  </a:outerShdw>
                </a:effectLst>
              </p:spPr>
              <p:txBody>
                <a:bodyPr vert="horz" wrap="square" lIns="68589" tIns="34295" rIns="68589" bIns="34295" numCol="1" anchor="t" anchorCtr="0" compatLnSpc="1"/>
                <a:p>
                  <a:endParaRPr lang="zh-CN" altLang="en-US"/>
                </a:p>
              </p:txBody>
            </p:sp>
          </p:grpSp>
          <p:sp>
            <p:nvSpPr>
              <p:cNvPr id="94" name="Freeform 28"/>
              <p:cNvSpPr>
                <a:spLocks noEditPoints="1"/>
              </p:cNvSpPr>
              <p:nvPr/>
            </p:nvSpPr>
            <p:spPr bwMode="auto">
              <a:xfrm>
                <a:off x="3504667" y="3772439"/>
                <a:ext cx="93416" cy="200205"/>
              </a:xfrm>
              <a:custGeom>
                <a:avLst/>
                <a:gdLst>
                  <a:gd name="T0" fmla="*/ 50 w 50"/>
                  <a:gd name="T1" fmla="*/ 82 h 107"/>
                  <a:gd name="T2" fmla="*/ 42 w 50"/>
                  <a:gd name="T3" fmla="*/ 99 h 107"/>
                  <a:gd name="T4" fmla="*/ 25 w 50"/>
                  <a:gd name="T5" fmla="*/ 107 h 107"/>
                  <a:gd name="T6" fmla="*/ 7 w 50"/>
                  <a:gd name="T7" fmla="*/ 99 h 107"/>
                  <a:gd name="T8" fmla="*/ 0 w 50"/>
                  <a:gd name="T9" fmla="*/ 82 h 107"/>
                  <a:gd name="T10" fmla="*/ 0 w 50"/>
                  <a:gd name="T11" fmla="*/ 25 h 107"/>
                  <a:gd name="T12" fmla="*/ 7 w 50"/>
                  <a:gd name="T13" fmla="*/ 7 h 107"/>
                  <a:gd name="T14" fmla="*/ 25 w 50"/>
                  <a:gd name="T15" fmla="*/ 0 h 107"/>
                  <a:gd name="T16" fmla="*/ 42 w 50"/>
                  <a:gd name="T17" fmla="*/ 7 h 107"/>
                  <a:gd name="T18" fmla="*/ 50 w 50"/>
                  <a:gd name="T19" fmla="*/ 25 h 107"/>
                  <a:gd name="T20" fmla="*/ 50 w 50"/>
                  <a:gd name="T21" fmla="*/ 82 h 107"/>
                  <a:gd name="T22" fmla="*/ 33 w 50"/>
                  <a:gd name="T23" fmla="*/ 24 h 107"/>
                  <a:gd name="T24" fmla="*/ 31 w 50"/>
                  <a:gd name="T25" fmla="*/ 18 h 107"/>
                  <a:gd name="T26" fmla="*/ 24 w 50"/>
                  <a:gd name="T27" fmla="*/ 15 h 107"/>
                  <a:gd name="T28" fmla="*/ 18 w 50"/>
                  <a:gd name="T29" fmla="*/ 18 h 107"/>
                  <a:gd name="T30" fmla="*/ 15 w 50"/>
                  <a:gd name="T31" fmla="*/ 24 h 107"/>
                  <a:gd name="T32" fmla="*/ 15 w 50"/>
                  <a:gd name="T33" fmla="*/ 82 h 107"/>
                  <a:gd name="T34" fmla="*/ 18 w 50"/>
                  <a:gd name="T35" fmla="*/ 88 h 107"/>
                  <a:gd name="T36" fmla="*/ 24 w 50"/>
                  <a:gd name="T37" fmla="*/ 91 h 107"/>
                  <a:gd name="T38" fmla="*/ 31 w 50"/>
                  <a:gd name="T39" fmla="*/ 88 h 107"/>
                  <a:gd name="T40" fmla="*/ 33 w 50"/>
                  <a:gd name="T41" fmla="*/ 82 h 107"/>
                  <a:gd name="T42" fmla="*/ 33 w 50"/>
                  <a:gd name="T43" fmla="*/ 2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" h="107">
                    <a:moveTo>
                      <a:pt x="50" y="82"/>
                    </a:moveTo>
                    <a:cubicBezTo>
                      <a:pt x="50" y="89"/>
                      <a:pt x="47" y="95"/>
                      <a:pt x="42" y="99"/>
                    </a:cubicBezTo>
                    <a:cubicBezTo>
                      <a:pt x="37" y="104"/>
                      <a:pt x="32" y="107"/>
                      <a:pt x="25" y="107"/>
                    </a:cubicBezTo>
                    <a:cubicBezTo>
                      <a:pt x="18" y="107"/>
                      <a:pt x="12" y="104"/>
                      <a:pt x="7" y="99"/>
                    </a:cubicBezTo>
                    <a:cubicBezTo>
                      <a:pt x="2" y="95"/>
                      <a:pt x="0" y="89"/>
                      <a:pt x="0" y="8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8"/>
                      <a:pt x="2" y="12"/>
                      <a:pt x="7" y="7"/>
                    </a:cubicBezTo>
                    <a:cubicBezTo>
                      <a:pt x="12" y="2"/>
                      <a:pt x="18" y="0"/>
                      <a:pt x="25" y="0"/>
                    </a:cubicBezTo>
                    <a:cubicBezTo>
                      <a:pt x="32" y="0"/>
                      <a:pt x="38" y="2"/>
                      <a:pt x="42" y="7"/>
                    </a:cubicBezTo>
                    <a:cubicBezTo>
                      <a:pt x="47" y="12"/>
                      <a:pt x="50" y="18"/>
                      <a:pt x="50" y="25"/>
                    </a:cubicBezTo>
                    <a:lnTo>
                      <a:pt x="50" y="82"/>
                    </a:lnTo>
                    <a:close/>
                    <a:moveTo>
                      <a:pt x="33" y="24"/>
                    </a:moveTo>
                    <a:cubicBezTo>
                      <a:pt x="33" y="22"/>
                      <a:pt x="32" y="20"/>
                      <a:pt x="31" y="18"/>
                    </a:cubicBezTo>
                    <a:cubicBezTo>
                      <a:pt x="29" y="16"/>
                      <a:pt x="27" y="15"/>
                      <a:pt x="24" y="15"/>
                    </a:cubicBezTo>
                    <a:cubicBezTo>
                      <a:pt x="22" y="15"/>
                      <a:pt x="20" y="16"/>
                      <a:pt x="18" y="18"/>
                    </a:cubicBezTo>
                    <a:cubicBezTo>
                      <a:pt x="16" y="20"/>
                      <a:pt x="15" y="22"/>
                      <a:pt x="15" y="2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4"/>
                      <a:pt x="16" y="86"/>
                      <a:pt x="18" y="88"/>
                    </a:cubicBezTo>
                    <a:cubicBezTo>
                      <a:pt x="20" y="90"/>
                      <a:pt x="22" y="91"/>
                      <a:pt x="24" y="91"/>
                    </a:cubicBezTo>
                    <a:cubicBezTo>
                      <a:pt x="27" y="91"/>
                      <a:pt x="29" y="90"/>
                      <a:pt x="31" y="88"/>
                    </a:cubicBezTo>
                    <a:cubicBezTo>
                      <a:pt x="32" y="86"/>
                      <a:pt x="33" y="84"/>
                      <a:pt x="33" y="82"/>
                    </a:cubicBezTo>
                    <a:lnTo>
                      <a:pt x="33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9" tIns="34295" rIns="68589" bIns="34295" numCol="1" anchor="t" anchorCtr="0" compatLnSpc="1"/>
              <a:p>
                <a:endParaRPr lang="zh-CN" altLang="en-US"/>
              </a:p>
            </p:txBody>
          </p:sp>
          <p:sp>
            <p:nvSpPr>
              <p:cNvPr id="95" name="Freeform 29"/>
              <p:cNvSpPr/>
              <p:nvPr/>
            </p:nvSpPr>
            <p:spPr bwMode="auto">
              <a:xfrm>
                <a:off x="3622720" y="3774493"/>
                <a:ext cx="89310" cy="198152"/>
              </a:xfrm>
              <a:custGeom>
                <a:avLst/>
                <a:gdLst>
                  <a:gd name="T0" fmla="*/ 17 w 48"/>
                  <a:gd name="T1" fmla="*/ 16 h 106"/>
                  <a:gd name="T2" fmla="*/ 17 w 48"/>
                  <a:gd name="T3" fmla="*/ 38 h 106"/>
                  <a:gd name="T4" fmla="*/ 24 w 48"/>
                  <a:gd name="T5" fmla="*/ 33 h 106"/>
                  <a:gd name="T6" fmla="*/ 29 w 48"/>
                  <a:gd name="T7" fmla="*/ 32 h 106"/>
                  <a:gd name="T8" fmla="*/ 44 w 48"/>
                  <a:gd name="T9" fmla="*/ 39 h 106"/>
                  <a:gd name="T10" fmla="*/ 48 w 48"/>
                  <a:gd name="T11" fmla="*/ 57 h 106"/>
                  <a:gd name="T12" fmla="*/ 48 w 48"/>
                  <a:gd name="T13" fmla="*/ 80 h 106"/>
                  <a:gd name="T14" fmla="*/ 41 w 48"/>
                  <a:gd name="T15" fmla="*/ 99 h 106"/>
                  <a:gd name="T16" fmla="*/ 23 w 48"/>
                  <a:gd name="T17" fmla="*/ 106 h 106"/>
                  <a:gd name="T18" fmla="*/ 6 w 48"/>
                  <a:gd name="T19" fmla="*/ 98 h 106"/>
                  <a:gd name="T20" fmla="*/ 0 w 48"/>
                  <a:gd name="T21" fmla="*/ 81 h 106"/>
                  <a:gd name="T22" fmla="*/ 0 w 48"/>
                  <a:gd name="T23" fmla="*/ 78 h 106"/>
                  <a:gd name="T24" fmla="*/ 15 w 48"/>
                  <a:gd name="T25" fmla="*/ 77 h 106"/>
                  <a:gd name="T26" fmla="*/ 15 w 48"/>
                  <a:gd name="T27" fmla="*/ 81 h 106"/>
                  <a:gd name="T28" fmla="*/ 20 w 48"/>
                  <a:gd name="T29" fmla="*/ 89 h 106"/>
                  <a:gd name="T30" fmla="*/ 23 w 48"/>
                  <a:gd name="T31" fmla="*/ 90 h 106"/>
                  <a:gd name="T32" fmla="*/ 33 w 48"/>
                  <a:gd name="T33" fmla="*/ 80 h 106"/>
                  <a:gd name="T34" fmla="*/ 33 w 48"/>
                  <a:gd name="T35" fmla="*/ 54 h 106"/>
                  <a:gd name="T36" fmla="*/ 29 w 48"/>
                  <a:gd name="T37" fmla="*/ 46 h 106"/>
                  <a:gd name="T38" fmla="*/ 25 w 48"/>
                  <a:gd name="T39" fmla="*/ 45 h 106"/>
                  <a:gd name="T40" fmla="*/ 19 w 48"/>
                  <a:gd name="T41" fmla="*/ 48 h 106"/>
                  <a:gd name="T42" fmla="*/ 17 w 48"/>
                  <a:gd name="T43" fmla="*/ 54 h 106"/>
                  <a:gd name="T44" fmla="*/ 17 w 48"/>
                  <a:gd name="T45" fmla="*/ 57 h 106"/>
                  <a:gd name="T46" fmla="*/ 1 w 48"/>
                  <a:gd name="T47" fmla="*/ 57 h 106"/>
                  <a:gd name="T48" fmla="*/ 1 w 48"/>
                  <a:gd name="T49" fmla="*/ 0 h 106"/>
                  <a:gd name="T50" fmla="*/ 47 w 48"/>
                  <a:gd name="T51" fmla="*/ 0 h 106"/>
                  <a:gd name="T52" fmla="*/ 47 w 48"/>
                  <a:gd name="T53" fmla="*/ 16 h 106"/>
                  <a:gd name="T54" fmla="*/ 17 w 48"/>
                  <a:gd name="T55" fmla="*/ 1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06">
                    <a:moveTo>
                      <a:pt x="17" y="16"/>
                    </a:moveTo>
                    <a:cubicBezTo>
                      <a:pt x="17" y="38"/>
                      <a:pt x="17" y="38"/>
                      <a:pt x="17" y="38"/>
                    </a:cubicBezTo>
                    <a:cubicBezTo>
                      <a:pt x="19" y="36"/>
                      <a:pt x="21" y="34"/>
                      <a:pt x="24" y="33"/>
                    </a:cubicBezTo>
                    <a:cubicBezTo>
                      <a:pt x="25" y="32"/>
                      <a:pt x="27" y="32"/>
                      <a:pt x="29" y="32"/>
                    </a:cubicBezTo>
                    <a:cubicBezTo>
                      <a:pt x="36" y="32"/>
                      <a:pt x="41" y="35"/>
                      <a:pt x="44" y="39"/>
                    </a:cubicBezTo>
                    <a:cubicBezTo>
                      <a:pt x="47" y="44"/>
                      <a:pt x="48" y="49"/>
                      <a:pt x="48" y="57"/>
                    </a:cubicBezTo>
                    <a:cubicBezTo>
                      <a:pt x="48" y="80"/>
                      <a:pt x="48" y="80"/>
                      <a:pt x="48" y="80"/>
                    </a:cubicBezTo>
                    <a:cubicBezTo>
                      <a:pt x="48" y="87"/>
                      <a:pt x="46" y="94"/>
                      <a:pt x="41" y="99"/>
                    </a:cubicBezTo>
                    <a:cubicBezTo>
                      <a:pt x="36" y="103"/>
                      <a:pt x="31" y="106"/>
                      <a:pt x="23" y="106"/>
                    </a:cubicBezTo>
                    <a:cubicBezTo>
                      <a:pt x="17" y="106"/>
                      <a:pt x="11" y="103"/>
                      <a:pt x="6" y="98"/>
                    </a:cubicBezTo>
                    <a:cubicBezTo>
                      <a:pt x="2" y="94"/>
                      <a:pt x="0" y="88"/>
                      <a:pt x="0" y="81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5" y="81"/>
                      <a:pt x="15" y="81"/>
                      <a:pt x="15" y="81"/>
                    </a:cubicBezTo>
                    <a:cubicBezTo>
                      <a:pt x="16" y="85"/>
                      <a:pt x="17" y="88"/>
                      <a:pt x="20" y="89"/>
                    </a:cubicBezTo>
                    <a:cubicBezTo>
                      <a:pt x="21" y="89"/>
                      <a:pt x="22" y="90"/>
                      <a:pt x="23" y="90"/>
                    </a:cubicBezTo>
                    <a:cubicBezTo>
                      <a:pt x="30" y="90"/>
                      <a:pt x="33" y="86"/>
                      <a:pt x="33" y="80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51"/>
                      <a:pt x="32" y="48"/>
                      <a:pt x="29" y="46"/>
                    </a:cubicBezTo>
                    <a:cubicBezTo>
                      <a:pt x="28" y="45"/>
                      <a:pt x="27" y="45"/>
                      <a:pt x="25" y="45"/>
                    </a:cubicBezTo>
                    <a:cubicBezTo>
                      <a:pt x="22" y="45"/>
                      <a:pt x="20" y="46"/>
                      <a:pt x="19" y="48"/>
                    </a:cubicBezTo>
                    <a:cubicBezTo>
                      <a:pt x="18" y="50"/>
                      <a:pt x="17" y="52"/>
                      <a:pt x="17" y="54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6"/>
                      <a:pt x="47" y="16"/>
                      <a:pt x="47" y="16"/>
                    </a:cubicBezTo>
                    <a:lnTo>
                      <a:pt x="17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9" tIns="34295" rIns="68589" bIns="34295" numCol="1" anchor="t" anchorCtr="0" compatLnSpc="1"/>
              <a:p>
                <a:endParaRPr lang="zh-CN" altLang="en-US"/>
              </a:p>
            </p:txBody>
          </p:sp>
          <p:grpSp>
            <p:nvGrpSpPr>
              <p:cNvPr id="96" name="组合 95"/>
              <p:cNvGrpSpPr/>
              <p:nvPr/>
            </p:nvGrpSpPr>
            <p:grpSpPr>
              <a:xfrm>
                <a:off x="3687515" y="4141748"/>
                <a:ext cx="403191" cy="374204"/>
                <a:chOff x="5278438" y="2973388"/>
                <a:chExt cx="1344613" cy="1247775"/>
              </a:xfrm>
              <a:solidFill>
                <a:srgbClr val="C000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7" name="Freeform 67"/>
                <p:cNvSpPr>
                  <a:spLocks noEditPoints="1"/>
                </p:cNvSpPr>
                <p:nvPr/>
              </p:nvSpPr>
              <p:spPr bwMode="auto">
                <a:xfrm>
                  <a:off x="5821363" y="2973388"/>
                  <a:ext cx="801688" cy="806450"/>
                </a:xfrm>
                <a:custGeom>
                  <a:avLst/>
                  <a:gdLst>
                    <a:gd name="T0" fmla="*/ 256 w 281"/>
                    <a:gd name="T1" fmla="*/ 26 h 282"/>
                    <a:gd name="T2" fmla="*/ 163 w 281"/>
                    <a:gd name="T3" fmla="*/ 26 h 282"/>
                    <a:gd name="T4" fmla="*/ 0 w 281"/>
                    <a:gd name="T5" fmla="*/ 190 h 282"/>
                    <a:gd name="T6" fmla="*/ 92 w 281"/>
                    <a:gd name="T7" fmla="*/ 282 h 282"/>
                    <a:gd name="T8" fmla="*/ 256 w 281"/>
                    <a:gd name="T9" fmla="*/ 119 h 282"/>
                    <a:gd name="T10" fmla="*/ 256 w 281"/>
                    <a:gd name="T11" fmla="*/ 26 h 282"/>
                    <a:gd name="T12" fmla="*/ 55 w 281"/>
                    <a:gd name="T13" fmla="*/ 192 h 282"/>
                    <a:gd name="T14" fmla="*/ 44 w 281"/>
                    <a:gd name="T15" fmla="*/ 181 h 282"/>
                    <a:gd name="T16" fmla="*/ 183 w 281"/>
                    <a:gd name="T17" fmla="*/ 42 h 282"/>
                    <a:gd name="T18" fmla="*/ 194 w 281"/>
                    <a:gd name="T19" fmla="*/ 42 h 282"/>
                    <a:gd name="T20" fmla="*/ 194 w 281"/>
                    <a:gd name="T21" fmla="*/ 53 h 282"/>
                    <a:gd name="T22" fmla="*/ 55 w 281"/>
                    <a:gd name="T23" fmla="*/ 192 h 282"/>
                    <a:gd name="T24" fmla="*/ 78 w 281"/>
                    <a:gd name="T25" fmla="*/ 215 h 282"/>
                    <a:gd name="T26" fmla="*/ 67 w 281"/>
                    <a:gd name="T27" fmla="*/ 204 h 282"/>
                    <a:gd name="T28" fmla="*/ 217 w 281"/>
                    <a:gd name="T29" fmla="*/ 54 h 282"/>
                    <a:gd name="T30" fmla="*/ 228 w 281"/>
                    <a:gd name="T31" fmla="*/ 54 h 282"/>
                    <a:gd name="T32" fmla="*/ 228 w 281"/>
                    <a:gd name="T33" fmla="*/ 65 h 282"/>
                    <a:gd name="T34" fmla="*/ 78 w 281"/>
                    <a:gd name="T35" fmla="*/ 215 h 282"/>
                    <a:gd name="T36" fmla="*/ 101 w 281"/>
                    <a:gd name="T37" fmla="*/ 238 h 282"/>
                    <a:gd name="T38" fmla="*/ 90 w 281"/>
                    <a:gd name="T39" fmla="*/ 227 h 282"/>
                    <a:gd name="T40" fmla="*/ 229 w 281"/>
                    <a:gd name="T41" fmla="*/ 88 h 282"/>
                    <a:gd name="T42" fmla="*/ 240 w 281"/>
                    <a:gd name="T43" fmla="*/ 88 h 282"/>
                    <a:gd name="T44" fmla="*/ 240 w 281"/>
                    <a:gd name="T45" fmla="*/ 99 h 282"/>
                    <a:gd name="T46" fmla="*/ 101 w 281"/>
                    <a:gd name="T47" fmla="*/ 238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1" h="282">
                      <a:moveTo>
                        <a:pt x="256" y="26"/>
                      </a:moveTo>
                      <a:cubicBezTo>
                        <a:pt x="230" y="0"/>
                        <a:pt x="189" y="0"/>
                        <a:pt x="163" y="26"/>
                      </a:cubicBezTo>
                      <a:cubicBezTo>
                        <a:pt x="0" y="190"/>
                        <a:pt x="0" y="190"/>
                        <a:pt x="0" y="190"/>
                      </a:cubicBezTo>
                      <a:cubicBezTo>
                        <a:pt x="92" y="282"/>
                        <a:pt x="92" y="282"/>
                        <a:pt x="92" y="282"/>
                      </a:cubicBezTo>
                      <a:cubicBezTo>
                        <a:pt x="256" y="119"/>
                        <a:pt x="256" y="119"/>
                        <a:pt x="256" y="119"/>
                      </a:cubicBezTo>
                      <a:cubicBezTo>
                        <a:pt x="281" y="93"/>
                        <a:pt x="281" y="52"/>
                        <a:pt x="256" y="26"/>
                      </a:cubicBezTo>
                      <a:close/>
                      <a:moveTo>
                        <a:pt x="55" y="192"/>
                      </a:moveTo>
                      <a:cubicBezTo>
                        <a:pt x="44" y="181"/>
                        <a:pt x="44" y="181"/>
                        <a:pt x="44" y="181"/>
                      </a:cubicBezTo>
                      <a:cubicBezTo>
                        <a:pt x="183" y="42"/>
                        <a:pt x="183" y="42"/>
                        <a:pt x="183" y="42"/>
                      </a:cubicBezTo>
                      <a:cubicBezTo>
                        <a:pt x="186" y="39"/>
                        <a:pt x="191" y="39"/>
                        <a:pt x="194" y="42"/>
                      </a:cubicBezTo>
                      <a:cubicBezTo>
                        <a:pt x="197" y="45"/>
                        <a:pt x="197" y="50"/>
                        <a:pt x="194" y="53"/>
                      </a:cubicBezTo>
                      <a:lnTo>
                        <a:pt x="55" y="192"/>
                      </a:lnTo>
                      <a:close/>
                      <a:moveTo>
                        <a:pt x="78" y="215"/>
                      </a:moveTo>
                      <a:cubicBezTo>
                        <a:pt x="67" y="204"/>
                        <a:pt x="67" y="204"/>
                        <a:pt x="67" y="204"/>
                      </a:cubicBezTo>
                      <a:cubicBezTo>
                        <a:pt x="217" y="54"/>
                        <a:pt x="217" y="54"/>
                        <a:pt x="217" y="54"/>
                      </a:cubicBezTo>
                      <a:cubicBezTo>
                        <a:pt x="220" y="51"/>
                        <a:pt x="225" y="51"/>
                        <a:pt x="228" y="54"/>
                      </a:cubicBezTo>
                      <a:cubicBezTo>
                        <a:pt x="231" y="57"/>
                        <a:pt x="231" y="62"/>
                        <a:pt x="228" y="65"/>
                      </a:cubicBezTo>
                      <a:lnTo>
                        <a:pt x="78" y="215"/>
                      </a:lnTo>
                      <a:close/>
                      <a:moveTo>
                        <a:pt x="101" y="238"/>
                      </a:moveTo>
                      <a:cubicBezTo>
                        <a:pt x="90" y="227"/>
                        <a:pt x="90" y="227"/>
                        <a:pt x="90" y="227"/>
                      </a:cubicBezTo>
                      <a:cubicBezTo>
                        <a:pt x="229" y="88"/>
                        <a:pt x="229" y="88"/>
                        <a:pt x="229" y="88"/>
                      </a:cubicBezTo>
                      <a:cubicBezTo>
                        <a:pt x="232" y="85"/>
                        <a:pt x="237" y="85"/>
                        <a:pt x="240" y="88"/>
                      </a:cubicBezTo>
                      <a:cubicBezTo>
                        <a:pt x="243" y="91"/>
                        <a:pt x="243" y="96"/>
                        <a:pt x="240" y="99"/>
                      </a:cubicBezTo>
                      <a:lnTo>
                        <a:pt x="101" y="238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srgbClr val="78A6B6"/>
                    </a:solidFill>
                  </a:endParaRPr>
                </a:p>
              </p:txBody>
            </p:sp>
            <p:sp>
              <p:nvSpPr>
                <p:cNvPr id="98" name="Freeform 68"/>
                <p:cNvSpPr/>
                <p:nvPr/>
              </p:nvSpPr>
              <p:spPr bwMode="auto">
                <a:xfrm>
                  <a:off x="5375275" y="3662363"/>
                  <a:ext cx="554038" cy="558800"/>
                </a:xfrm>
                <a:custGeom>
                  <a:avLst/>
                  <a:gdLst>
                    <a:gd name="T0" fmla="*/ 227 w 349"/>
                    <a:gd name="T1" fmla="*/ 209 h 352"/>
                    <a:gd name="T2" fmla="*/ 210 w 349"/>
                    <a:gd name="T3" fmla="*/ 193 h 352"/>
                    <a:gd name="T4" fmla="*/ 349 w 349"/>
                    <a:gd name="T5" fmla="*/ 54 h 352"/>
                    <a:gd name="T6" fmla="*/ 295 w 349"/>
                    <a:gd name="T7" fmla="*/ 0 h 352"/>
                    <a:gd name="T8" fmla="*/ 156 w 349"/>
                    <a:gd name="T9" fmla="*/ 139 h 352"/>
                    <a:gd name="T10" fmla="*/ 142 w 349"/>
                    <a:gd name="T11" fmla="*/ 125 h 352"/>
                    <a:gd name="T12" fmla="*/ 110 w 349"/>
                    <a:gd name="T13" fmla="*/ 141 h 352"/>
                    <a:gd name="T14" fmla="*/ 0 w 349"/>
                    <a:gd name="T15" fmla="*/ 317 h 352"/>
                    <a:gd name="T16" fmla="*/ 32 w 349"/>
                    <a:gd name="T17" fmla="*/ 352 h 352"/>
                    <a:gd name="T18" fmla="*/ 207 w 349"/>
                    <a:gd name="T19" fmla="*/ 242 h 352"/>
                    <a:gd name="T20" fmla="*/ 227 w 349"/>
                    <a:gd name="T21" fmla="*/ 209 h 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9" h="352">
                      <a:moveTo>
                        <a:pt x="227" y="209"/>
                      </a:moveTo>
                      <a:lnTo>
                        <a:pt x="210" y="193"/>
                      </a:lnTo>
                      <a:lnTo>
                        <a:pt x="349" y="54"/>
                      </a:lnTo>
                      <a:lnTo>
                        <a:pt x="295" y="0"/>
                      </a:lnTo>
                      <a:lnTo>
                        <a:pt x="156" y="139"/>
                      </a:lnTo>
                      <a:lnTo>
                        <a:pt x="142" y="125"/>
                      </a:lnTo>
                      <a:lnTo>
                        <a:pt x="110" y="141"/>
                      </a:lnTo>
                      <a:lnTo>
                        <a:pt x="0" y="317"/>
                      </a:lnTo>
                      <a:lnTo>
                        <a:pt x="32" y="352"/>
                      </a:lnTo>
                      <a:lnTo>
                        <a:pt x="207" y="242"/>
                      </a:lnTo>
                      <a:lnTo>
                        <a:pt x="227" y="209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srgbClr val="78A6B6"/>
                    </a:solidFill>
                  </a:endParaRPr>
                </a:p>
              </p:txBody>
            </p:sp>
            <p:sp>
              <p:nvSpPr>
                <p:cNvPr id="99" name="Freeform 69"/>
                <p:cNvSpPr/>
                <p:nvPr/>
              </p:nvSpPr>
              <p:spPr bwMode="auto">
                <a:xfrm>
                  <a:off x="5278438" y="2986088"/>
                  <a:ext cx="590550" cy="590550"/>
                </a:xfrm>
                <a:custGeom>
                  <a:avLst/>
                  <a:gdLst>
                    <a:gd name="T0" fmla="*/ 104 w 207"/>
                    <a:gd name="T1" fmla="*/ 0 h 207"/>
                    <a:gd name="T2" fmla="*/ 78 w 207"/>
                    <a:gd name="T3" fmla="*/ 3 h 207"/>
                    <a:gd name="T4" fmla="*/ 81 w 207"/>
                    <a:gd name="T5" fmla="*/ 5 h 207"/>
                    <a:gd name="T6" fmla="*/ 118 w 207"/>
                    <a:gd name="T7" fmla="*/ 43 h 207"/>
                    <a:gd name="T8" fmla="*/ 118 w 207"/>
                    <a:gd name="T9" fmla="*/ 112 h 207"/>
                    <a:gd name="T10" fmla="*/ 49 w 207"/>
                    <a:gd name="T11" fmla="*/ 112 h 207"/>
                    <a:gd name="T12" fmla="*/ 12 w 207"/>
                    <a:gd name="T13" fmla="*/ 74 h 207"/>
                    <a:gd name="T14" fmla="*/ 7 w 207"/>
                    <a:gd name="T15" fmla="*/ 68 h 207"/>
                    <a:gd name="T16" fmla="*/ 0 w 207"/>
                    <a:gd name="T17" fmla="*/ 103 h 207"/>
                    <a:gd name="T18" fmla="*/ 104 w 207"/>
                    <a:gd name="T19" fmla="*/ 207 h 207"/>
                    <a:gd name="T20" fmla="*/ 207 w 207"/>
                    <a:gd name="T21" fmla="*/ 103 h 207"/>
                    <a:gd name="T22" fmla="*/ 104 w 207"/>
                    <a:gd name="T23" fmla="*/ 0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7" h="207">
                      <a:moveTo>
                        <a:pt x="104" y="0"/>
                      </a:moveTo>
                      <a:cubicBezTo>
                        <a:pt x="95" y="0"/>
                        <a:pt x="86" y="1"/>
                        <a:pt x="78" y="3"/>
                      </a:cubicBezTo>
                      <a:cubicBezTo>
                        <a:pt x="79" y="4"/>
                        <a:pt x="80" y="5"/>
                        <a:pt x="81" y="5"/>
                      </a:cubicBezTo>
                      <a:cubicBezTo>
                        <a:pt x="118" y="43"/>
                        <a:pt x="118" y="43"/>
                        <a:pt x="118" y="43"/>
                      </a:cubicBezTo>
                      <a:cubicBezTo>
                        <a:pt x="137" y="62"/>
                        <a:pt x="137" y="93"/>
                        <a:pt x="118" y="112"/>
                      </a:cubicBezTo>
                      <a:cubicBezTo>
                        <a:pt x="99" y="131"/>
                        <a:pt x="68" y="131"/>
                        <a:pt x="49" y="112"/>
                      </a:cubicBezTo>
                      <a:cubicBezTo>
                        <a:pt x="12" y="74"/>
                        <a:pt x="12" y="74"/>
                        <a:pt x="12" y="74"/>
                      </a:cubicBezTo>
                      <a:cubicBezTo>
                        <a:pt x="10" y="72"/>
                        <a:pt x="8" y="70"/>
                        <a:pt x="7" y="68"/>
                      </a:cubicBezTo>
                      <a:cubicBezTo>
                        <a:pt x="3" y="79"/>
                        <a:pt x="0" y="91"/>
                        <a:pt x="0" y="103"/>
                      </a:cubicBezTo>
                      <a:cubicBezTo>
                        <a:pt x="0" y="161"/>
                        <a:pt x="47" y="207"/>
                        <a:pt x="104" y="207"/>
                      </a:cubicBezTo>
                      <a:cubicBezTo>
                        <a:pt x="161" y="207"/>
                        <a:pt x="207" y="161"/>
                        <a:pt x="207" y="103"/>
                      </a:cubicBezTo>
                      <a:cubicBezTo>
                        <a:pt x="207" y="46"/>
                        <a:pt x="161" y="0"/>
                        <a:pt x="104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srgbClr val="78A6B6"/>
                    </a:solidFill>
                  </a:endParaRPr>
                </a:p>
              </p:txBody>
            </p:sp>
            <p:sp>
              <p:nvSpPr>
                <p:cNvPr id="100" name="Freeform 70"/>
                <p:cNvSpPr>
                  <a:spLocks noEditPoints="1"/>
                </p:cNvSpPr>
                <p:nvPr/>
              </p:nvSpPr>
              <p:spPr bwMode="auto">
                <a:xfrm>
                  <a:off x="6008688" y="3686176"/>
                  <a:ext cx="531813" cy="531813"/>
                </a:xfrm>
                <a:custGeom>
                  <a:avLst/>
                  <a:gdLst>
                    <a:gd name="T0" fmla="*/ 164 w 186"/>
                    <a:gd name="T1" fmla="*/ 164 h 186"/>
                    <a:gd name="T2" fmla="*/ 164 w 186"/>
                    <a:gd name="T3" fmla="*/ 83 h 186"/>
                    <a:gd name="T4" fmla="*/ 81 w 186"/>
                    <a:gd name="T5" fmla="*/ 0 h 186"/>
                    <a:gd name="T6" fmla="*/ 0 w 186"/>
                    <a:gd name="T7" fmla="*/ 81 h 186"/>
                    <a:gd name="T8" fmla="*/ 82 w 186"/>
                    <a:gd name="T9" fmla="*/ 164 h 186"/>
                    <a:gd name="T10" fmla="*/ 164 w 186"/>
                    <a:gd name="T11" fmla="*/ 164 h 186"/>
                    <a:gd name="T12" fmla="*/ 109 w 186"/>
                    <a:gd name="T13" fmla="*/ 109 h 186"/>
                    <a:gd name="T14" fmla="*/ 142 w 186"/>
                    <a:gd name="T15" fmla="*/ 109 h 186"/>
                    <a:gd name="T16" fmla="*/ 142 w 186"/>
                    <a:gd name="T17" fmla="*/ 143 h 186"/>
                    <a:gd name="T18" fmla="*/ 109 w 186"/>
                    <a:gd name="T19" fmla="*/ 143 h 186"/>
                    <a:gd name="T20" fmla="*/ 109 w 186"/>
                    <a:gd name="T21" fmla="*/ 109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6" h="186">
                      <a:moveTo>
                        <a:pt x="164" y="164"/>
                      </a:moveTo>
                      <a:cubicBezTo>
                        <a:pt x="186" y="142"/>
                        <a:pt x="186" y="105"/>
                        <a:pt x="164" y="83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81"/>
                        <a:pt x="0" y="81"/>
                        <a:pt x="0" y="81"/>
                      </a:cubicBezTo>
                      <a:cubicBezTo>
                        <a:pt x="82" y="164"/>
                        <a:pt x="82" y="164"/>
                        <a:pt x="82" y="164"/>
                      </a:cubicBezTo>
                      <a:cubicBezTo>
                        <a:pt x="105" y="186"/>
                        <a:pt x="141" y="186"/>
                        <a:pt x="164" y="164"/>
                      </a:cubicBezTo>
                      <a:close/>
                      <a:moveTo>
                        <a:pt x="109" y="109"/>
                      </a:moveTo>
                      <a:cubicBezTo>
                        <a:pt x="118" y="100"/>
                        <a:pt x="133" y="100"/>
                        <a:pt x="142" y="109"/>
                      </a:cubicBezTo>
                      <a:cubicBezTo>
                        <a:pt x="152" y="118"/>
                        <a:pt x="152" y="133"/>
                        <a:pt x="142" y="143"/>
                      </a:cubicBezTo>
                      <a:cubicBezTo>
                        <a:pt x="133" y="152"/>
                        <a:pt x="118" y="152"/>
                        <a:pt x="109" y="143"/>
                      </a:cubicBezTo>
                      <a:cubicBezTo>
                        <a:pt x="99" y="133"/>
                        <a:pt x="99" y="118"/>
                        <a:pt x="109" y="109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srgbClr val="78A6B6"/>
                    </a:solidFill>
                  </a:endParaRPr>
                </a:p>
              </p:txBody>
            </p:sp>
          </p:grpSp>
        </p:grpSp>
      </p:grpSp>
      <p:grpSp>
        <p:nvGrpSpPr>
          <p:cNvPr id="103" name="组合 102"/>
          <p:cNvGrpSpPr/>
          <p:nvPr/>
        </p:nvGrpSpPr>
        <p:grpSpPr>
          <a:xfrm>
            <a:off x="6224513" y="1272673"/>
            <a:ext cx="1602304" cy="1850640"/>
            <a:chOff x="4669803" y="1099961"/>
            <a:chExt cx="1202093" cy="1388087"/>
          </a:xfrm>
        </p:grpSpPr>
        <p:sp>
          <p:nvSpPr>
            <p:cNvPr id="104" name="Freeform 17"/>
            <p:cNvSpPr/>
            <p:nvPr/>
          </p:nvSpPr>
          <p:spPr bwMode="auto">
            <a:xfrm>
              <a:off x="4741662" y="1141029"/>
              <a:ext cx="528675" cy="237166"/>
            </a:xfrm>
            <a:custGeom>
              <a:avLst/>
              <a:gdLst>
                <a:gd name="T0" fmla="*/ 0 w 515"/>
                <a:gd name="T1" fmla="*/ 231 h 231"/>
                <a:gd name="T2" fmla="*/ 398 w 515"/>
                <a:gd name="T3" fmla="*/ 0 h 231"/>
                <a:gd name="T4" fmla="*/ 515 w 515"/>
                <a:gd name="T5" fmla="*/ 0 h 231"/>
                <a:gd name="T6" fmla="*/ 515 w 515"/>
                <a:gd name="T7" fmla="*/ 231 h 231"/>
                <a:gd name="T8" fmla="*/ 0 w 515"/>
                <a:gd name="T9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231">
                  <a:moveTo>
                    <a:pt x="0" y="231"/>
                  </a:moveTo>
                  <a:lnTo>
                    <a:pt x="398" y="0"/>
                  </a:lnTo>
                  <a:lnTo>
                    <a:pt x="515" y="0"/>
                  </a:lnTo>
                  <a:lnTo>
                    <a:pt x="515" y="231"/>
                  </a:lnTo>
                  <a:lnTo>
                    <a:pt x="0" y="231"/>
                  </a:lnTo>
                  <a:close/>
                </a:path>
              </a:pathLst>
            </a:custGeom>
            <a:solidFill>
              <a:srgbClr val="765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9" tIns="34295" rIns="68589" bIns="34295" numCol="1" anchor="t" anchorCtr="0" compatLnSpc="1"/>
            <a:p>
              <a:endParaRPr lang="zh-CN" altLang="en-US"/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4669803" y="1099961"/>
              <a:ext cx="1202093" cy="1388087"/>
              <a:chOff x="4669803" y="1099961"/>
              <a:chExt cx="1202093" cy="1388087"/>
            </a:xfrm>
          </p:grpSpPr>
          <p:sp>
            <p:nvSpPr>
              <p:cNvPr id="106" name="Freeform 18"/>
              <p:cNvSpPr/>
              <p:nvPr/>
            </p:nvSpPr>
            <p:spPr bwMode="auto">
              <a:xfrm>
                <a:off x="4669803" y="1099961"/>
                <a:ext cx="1202093" cy="1388087"/>
              </a:xfrm>
              <a:custGeom>
                <a:avLst/>
                <a:gdLst>
                  <a:gd name="T0" fmla="*/ 0 w 1171"/>
                  <a:gd name="T1" fmla="*/ 1014 h 1352"/>
                  <a:gd name="T2" fmla="*/ 0 w 1171"/>
                  <a:gd name="T3" fmla="*/ 338 h 1352"/>
                  <a:gd name="T4" fmla="*/ 585 w 1171"/>
                  <a:gd name="T5" fmla="*/ 0 h 1352"/>
                  <a:gd name="T6" fmla="*/ 1171 w 1171"/>
                  <a:gd name="T7" fmla="*/ 338 h 1352"/>
                  <a:gd name="T8" fmla="*/ 1171 w 1171"/>
                  <a:gd name="T9" fmla="*/ 1014 h 1352"/>
                  <a:gd name="T10" fmla="*/ 585 w 1171"/>
                  <a:gd name="T11" fmla="*/ 1352 h 1352"/>
                  <a:gd name="T12" fmla="*/ 0 w 1171"/>
                  <a:gd name="T13" fmla="*/ 1014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1" h="1352">
                    <a:moveTo>
                      <a:pt x="0" y="1014"/>
                    </a:moveTo>
                    <a:lnTo>
                      <a:pt x="0" y="338"/>
                    </a:lnTo>
                    <a:lnTo>
                      <a:pt x="585" y="0"/>
                    </a:lnTo>
                    <a:lnTo>
                      <a:pt x="1171" y="338"/>
                    </a:lnTo>
                    <a:lnTo>
                      <a:pt x="1171" y="1014"/>
                    </a:lnTo>
                    <a:lnTo>
                      <a:pt x="585" y="1352"/>
                    </a:lnTo>
                    <a:lnTo>
                      <a:pt x="0" y="101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28600" sx="102000" sy="102000" algn="ctr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68589" tIns="34295" rIns="68589" bIns="34295" numCol="1" anchor="t" anchorCtr="0" compatLnSpc="1"/>
              <a:p>
                <a:endParaRPr lang="zh-CN" altLang="en-US"/>
              </a:p>
            </p:txBody>
          </p:sp>
          <p:sp>
            <p:nvSpPr>
              <p:cNvPr id="107" name="Freeform 19"/>
              <p:cNvSpPr/>
              <p:nvPr/>
            </p:nvSpPr>
            <p:spPr bwMode="auto">
              <a:xfrm>
                <a:off x="4741662" y="1141029"/>
                <a:ext cx="408568" cy="441478"/>
              </a:xfrm>
              <a:custGeom>
                <a:avLst/>
                <a:gdLst>
                  <a:gd name="T0" fmla="*/ 0 w 398"/>
                  <a:gd name="T1" fmla="*/ 430 h 430"/>
                  <a:gd name="T2" fmla="*/ 398 w 398"/>
                  <a:gd name="T3" fmla="*/ 430 h 430"/>
                  <a:gd name="T4" fmla="*/ 398 w 398"/>
                  <a:gd name="T5" fmla="*/ 0 h 430"/>
                  <a:gd name="T6" fmla="*/ 0 w 398"/>
                  <a:gd name="T7" fmla="*/ 231 h 430"/>
                  <a:gd name="T8" fmla="*/ 0 w 398"/>
                  <a:gd name="T9" fmla="*/ 43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430">
                    <a:moveTo>
                      <a:pt x="0" y="430"/>
                    </a:moveTo>
                    <a:lnTo>
                      <a:pt x="398" y="430"/>
                    </a:lnTo>
                    <a:lnTo>
                      <a:pt x="398" y="0"/>
                    </a:lnTo>
                    <a:lnTo>
                      <a:pt x="0" y="231"/>
                    </a:lnTo>
                    <a:lnTo>
                      <a:pt x="0" y="430"/>
                    </a:ln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  <a:effectLst>
                <a:outerShdw blurRad="279400" dist="76200" dir="2700000" sx="101000" sy="101000" algn="tl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8" name="Freeform 26"/>
              <p:cNvSpPr>
                <a:spLocks noEditPoints="1"/>
              </p:cNvSpPr>
              <p:nvPr/>
            </p:nvSpPr>
            <p:spPr bwMode="auto">
              <a:xfrm>
                <a:off x="4895645" y="1353554"/>
                <a:ext cx="93416" cy="200205"/>
              </a:xfrm>
              <a:custGeom>
                <a:avLst/>
                <a:gdLst>
                  <a:gd name="T0" fmla="*/ 50 w 50"/>
                  <a:gd name="T1" fmla="*/ 82 h 107"/>
                  <a:gd name="T2" fmla="*/ 43 w 50"/>
                  <a:gd name="T3" fmla="*/ 99 h 107"/>
                  <a:gd name="T4" fmla="*/ 25 w 50"/>
                  <a:gd name="T5" fmla="*/ 107 h 107"/>
                  <a:gd name="T6" fmla="*/ 8 w 50"/>
                  <a:gd name="T7" fmla="*/ 99 h 107"/>
                  <a:gd name="T8" fmla="*/ 0 w 50"/>
                  <a:gd name="T9" fmla="*/ 82 h 107"/>
                  <a:gd name="T10" fmla="*/ 0 w 50"/>
                  <a:gd name="T11" fmla="*/ 25 h 107"/>
                  <a:gd name="T12" fmla="*/ 8 w 50"/>
                  <a:gd name="T13" fmla="*/ 7 h 107"/>
                  <a:gd name="T14" fmla="*/ 25 w 50"/>
                  <a:gd name="T15" fmla="*/ 0 h 107"/>
                  <a:gd name="T16" fmla="*/ 43 w 50"/>
                  <a:gd name="T17" fmla="*/ 7 h 107"/>
                  <a:gd name="T18" fmla="*/ 50 w 50"/>
                  <a:gd name="T19" fmla="*/ 25 h 107"/>
                  <a:gd name="T20" fmla="*/ 50 w 50"/>
                  <a:gd name="T21" fmla="*/ 82 h 107"/>
                  <a:gd name="T22" fmla="*/ 34 w 50"/>
                  <a:gd name="T23" fmla="*/ 24 h 107"/>
                  <a:gd name="T24" fmla="*/ 31 w 50"/>
                  <a:gd name="T25" fmla="*/ 18 h 107"/>
                  <a:gd name="T26" fmla="*/ 25 w 50"/>
                  <a:gd name="T27" fmla="*/ 15 h 107"/>
                  <a:gd name="T28" fmla="*/ 19 w 50"/>
                  <a:gd name="T29" fmla="*/ 18 h 107"/>
                  <a:gd name="T30" fmla="*/ 16 w 50"/>
                  <a:gd name="T31" fmla="*/ 24 h 107"/>
                  <a:gd name="T32" fmla="*/ 16 w 50"/>
                  <a:gd name="T33" fmla="*/ 82 h 107"/>
                  <a:gd name="T34" fmla="*/ 19 w 50"/>
                  <a:gd name="T35" fmla="*/ 88 h 107"/>
                  <a:gd name="T36" fmla="*/ 25 w 50"/>
                  <a:gd name="T37" fmla="*/ 91 h 107"/>
                  <a:gd name="T38" fmla="*/ 31 w 50"/>
                  <a:gd name="T39" fmla="*/ 88 h 107"/>
                  <a:gd name="T40" fmla="*/ 34 w 50"/>
                  <a:gd name="T41" fmla="*/ 82 h 107"/>
                  <a:gd name="T42" fmla="*/ 34 w 50"/>
                  <a:gd name="T43" fmla="*/ 2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" h="107">
                    <a:moveTo>
                      <a:pt x="50" y="82"/>
                    </a:moveTo>
                    <a:cubicBezTo>
                      <a:pt x="50" y="89"/>
                      <a:pt x="48" y="95"/>
                      <a:pt x="43" y="99"/>
                    </a:cubicBezTo>
                    <a:cubicBezTo>
                      <a:pt x="38" y="104"/>
                      <a:pt x="32" y="107"/>
                      <a:pt x="25" y="107"/>
                    </a:cubicBezTo>
                    <a:cubicBezTo>
                      <a:pt x="19" y="107"/>
                      <a:pt x="13" y="104"/>
                      <a:pt x="8" y="99"/>
                    </a:cubicBezTo>
                    <a:cubicBezTo>
                      <a:pt x="3" y="95"/>
                      <a:pt x="0" y="89"/>
                      <a:pt x="0" y="8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8"/>
                      <a:pt x="3" y="12"/>
                      <a:pt x="8" y="7"/>
                    </a:cubicBezTo>
                    <a:cubicBezTo>
                      <a:pt x="13" y="2"/>
                      <a:pt x="19" y="0"/>
                      <a:pt x="25" y="0"/>
                    </a:cubicBezTo>
                    <a:cubicBezTo>
                      <a:pt x="32" y="0"/>
                      <a:pt x="38" y="2"/>
                      <a:pt x="43" y="7"/>
                    </a:cubicBezTo>
                    <a:cubicBezTo>
                      <a:pt x="48" y="12"/>
                      <a:pt x="50" y="18"/>
                      <a:pt x="50" y="25"/>
                    </a:cubicBezTo>
                    <a:lnTo>
                      <a:pt x="50" y="82"/>
                    </a:lnTo>
                    <a:close/>
                    <a:moveTo>
                      <a:pt x="34" y="24"/>
                    </a:moveTo>
                    <a:cubicBezTo>
                      <a:pt x="34" y="22"/>
                      <a:pt x="33" y="20"/>
                      <a:pt x="31" y="18"/>
                    </a:cubicBezTo>
                    <a:cubicBezTo>
                      <a:pt x="30" y="16"/>
                      <a:pt x="27" y="15"/>
                      <a:pt x="25" y="15"/>
                    </a:cubicBezTo>
                    <a:cubicBezTo>
                      <a:pt x="22" y="15"/>
                      <a:pt x="20" y="16"/>
                      <a:pt x="19" y="18"/>
                    </a:cubicBezTo>
                    <a:cubicBezTo>
                      <a:pt x="17" y="20"/>
                      <a:pt x="16" y="22"/>
                      <a:pt x="16" y="24"/>
                    </a:cubicBezTo>
                    <a:cubicBezTo>
                      <a:pt x="16" y="82"/>
                      <a:pt x="16" y="82"/>
                      <a:pt x="16" y="82"/>
                    </a:cubicBezTo>
                    <a:cubicBezTo>
                      <a:pt x="16" y="84"/>
                      <a:pt x="17" y="86"/>
                      <a:pt x="19" y="88"/>
                    </a:cubicBezTo>
                    <a:cubicBezTo>
                      <a:pt x="20" y="90"/>
                      <a:pt x="22" y="91"/>
                      <a:pt x="25" y="91"/>
                    </a:cubicBezTo>
                    <a:cubicBezTo>
                      <a:pt x="27" y="91"/>
                      <a:pt x="30" y="90"/>
                      <a:pt x="31" y="88"/>
                    </a:cubicBezTo>
                    <a:cubicBezTo>
                      <a:pt x="33" y="86"/>
                      <a:pt x="34" y="84"/>
                      <a:pt x="34" y="82"/>
                    </a:cubicBezTo>
                    <a:lnTo>
                      <a:pt x="34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9" tIns="34295" rIns="68589" bIns="34295" numCol="1" anchor="t" anchorCtr="0" compatLnSpc="1"/>
              <a:p>
                <a:endParaRPr lang="zh-CN" altLang="en-US"/>
              </a:p>
            </p:txBody>
          </p:sp>
          <p:sp>
            <p:nvSpPr>
              <p:cNvPr id="109" name="Freeform 27"/>
              <p:cNvSpPr/>
              <p:nvPr/>
            </p:nvSpPr>
            <p:spPr bwMode="auto">
              <a:xfrm>
                <a:off x="5013699" y="1355607"/>
                <a:ext cx="95469" cy="196099"/>
              </a:xfrm>
              <a:custGeom>
                <a:avLst/>
                <a:gdLst>
                  <a:gd name="T0" fmla="*/ 0 w 51"/>
                  <a:gd name="T1" fmla="*/ 30 h 105"/>
                  <a:gd name="T2" fmla="*/ 8 w 51"/>
                  <a:gd name="T3" fmla="*/ 7 h 105"/>
                  <a:gd name="T4" fmla="*/ 26 w 51"/>
                  <a:gd name="T5" fmla="*/ 0 h 105"/>
                  <a:gd name="T6" fmla="*/ 44 w 51"/>
                  <a:gd name="T7" fmla="*/ 8 h 105"/>
                  <a:gd name="T8" fmla="*/ 51 w 51"/>
                  <a:gd name="T9" fmla="*/ 26 h 105"/>
                  <a:gd name="T10" fmla="*/ 47 w 51"/>
                  <a:gd name="T11" fmla="*/ 46 h 105"/>
                  <a:gd name="T12" fmla="*/ 34 w 51"/>
                  <a:gd name="T13" fmla="*/ 65 h 105"/>
                  <a:gd name="T14" fmla="*/ 27 w 51"/>
                  <a:gd name="T15" fmla="*/ 77 h 105"/>
                  <a:gd name="T16" fmla="*/ 24 w 51"/>
                  <a:gd name="T17" fmla="*/ 81 h 105"/>
                  <a:gd name="T18" fmla="*/ 20 w 51"/>
                  <a:gd name="T19" fmla="*/ 88 h 105"/>
                  <a:gd name="T20" fmla="*/ 19 w 51"/>
                  <a:gd name="T21" fmla="*/ 89 h 105"/>
                  <a:gd name="T22" fmla="*/ 50 w 51"/>
                  <a:gd name="T23" fmla="*/ 89 h 105"/>
                  <a:gd name="T24" fmla="*/ 50 w 51"/>
                  <a:gd name="T25" fmla="*/ 105 h 105"/>
                  <a:gd name="T26" fmla="*/ 0 w 51"/>
                  <a:gd name="T27" fmla="*/ 105 h 105"/>
                  <a:gd name="T28" fmla="*/ 0 w 51"/>
                  <a:gd name="T29" fmla="*/ 90 h 105"/>
                  <a:gd name="T30" fmla="*/ 3 w 51"/>
                  <a:gd name="T31" fmla="*/ 84 h 105"/>
                  <a:gd name="T32" fmla="*/ 7 w 51"/>
                  <a:gd name="T33" fmla="*/ 79 h 105"/>
                  <a:gd name="T34" fmla="*/ 11 w 51"/>
                  <a:gd name="T35" fmla="*/ 73 h 105"/>
                  <a:gd name="T36" fmla="*/ 22 w 51"/>
                  <a:gd name="T37" fmla="*/ 57 h 105"/>
                  <a:gd name="T38" fmla="*/ 33 w 51"/>
                  <a:gd name="T39" fmla="*/ 39 h 105"/>
                  <a:gd name="T40" fmla="*/ 36 w 51"/>
                  <a:gd name="T41" fmla="*/ 26 h 105"/>
                  <a:gd name="T42" fmla="*/ 33 w 51"/>
                  <a:gd name="T43" fmla="*/ 18 h 105"/>
                  <a:gd name="T44" fmla="*/ 26 w 51"/>
                  <a:gd name="T45" fmla="*/ 15 h 105"/>
                  <a:gd name="T46" fmla="*/ 17 w 51"/>
                  <a:gd name="T47" fmla="*/ 22 h 105"/>
                  <a:gd name="T48" fmla="*/ 16 w 51"/>
                  <a:gd name="T49" fmla="*/ 28 h 105"/>
                  <a:gd name="T50" fmla="*/ 16 w 51"/>
                  <a:gd name="T51" fmla="*/ 32 h 105"/>
                  <a:gd name="T52" fmla="*/ 0 w 51"/>
                  <a:gd name="T53" fmla="*/ 32 h 105"/>
                  <a:gd name="T54" fmla="*/ 0 w 51"/>
                  <a:gd name="T55" fmla="*/ 3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" h="105">
                    <a:moveTo>
                      <a:pt x="0" y="30"/>
                    </a:moveTo>
                    <a:cubicBezTo>
                      <a:pt x="0" y="20"/>
                      <a:pt x="3" y="12"/>
                      <a:pt x="8" y="7"/>
                    </a:cubicBezTo>
                    <a:cubicBezTo>
                      <a:pt x="13" y="2"/>
                      <a:pt x="19" y="0"/>
                      <a:pt x="26" y="0"/>
                    </a:cubicBezTo>
                    <a:cubicBezTo>
                      <a:pt x="33" y="0"/>
                      <a:pt x="39" y="3"/>
                      <a:pt x="44" y="8"/>
                    </a:cubicBezTo>
                    <a:cubicBezTo>
                      <a:pt x="49" y="13"/>
                      <a:pt x="51" y="19"/>
                      <a:pt x="51" y="26"/>
                    </a:cubicBezTo>
                    <a:cubicBezTo>
                      <a:pt x="51" y="33"/>
                      <a:pt x="50" y="40"/>
                      <a:pt x="47" y="46"/>
                    </a:cubicBezTo>
                    <a:cubicBezTo>
                      <a:pt x="45" y="50"/>
                      <a:pt x="41" y="56"/>
                      <a:pt x="34" y="65"/>
                    </a:cubicBezTo>
                    <a:cubicBezTo>
                      <a:pt x="33" y="68"/>
                      <a:pt x="30" y="72"/>
                      <a:pt x="27" y="77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2" y="84"/>
                      <a:pt x="21" y="86"/>
                      <a:pt x="20" y="88"/>
                    </a:cubicBezTo>
                    <a:cubicBezTo>
                      <a:pt x="19" y="88"/>
                      <a:pt x="19" y="89"/>
                      <a:pt x="19" y="89"/>
                    </a:cubicBezTo>
                    <a:cubicBezTo>
                      <a:pt x="50" y="89"/>
                      <a:pt x="50" y="89"/>
                      <a:pt x="50" y="89"/>
                    </a:cubicBezTo>
                    <a:cubicBezTo>
                      <a:pt x="50" y="105"/>
                      <a:pt x="50" y="105"/>
                      <a:pt x="5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1" y="88"/>
                      <a:pt x="3" y="84"/>
                    </a:cubicBezTo>
                    <a:cubicBezTo>
                      <a:pt x="4" y="83"/>
                      <a:pt x="6" y="81"/>
                      <a:pt x="7" y="79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3" y="70"/>
                      <a:pt x="17" y="65"/>
                      <a:pt x="22" y="57"/>
                    </a:cubicBezTo>
                    <a:cubicBezTo>
                      <a:pt x="27" y="51"/>
                      <a:pt x="31" y="44"/>
                      <a:pt x="33" y="39"/>
                    </a:cubicBezTo>
                    <a:cubicBezTo>
                      <a:pt x="35" y="34"/>
                      <a:pt x="36" y="30"/>
                      <a:pt x="36" y="26"/>
                    </a:cubicBezTo>
                    <a:cubicBezTo>
                      <a:pt x="36" y="23"/>
                      <a:pt x="35" y="21"/>
                      <a:pt x="33" y="18"/>
                    </a:cubicBezTo>
                    <a:cubicBezTo>
                      <a:pt x="31" y="16"/>
                      <a:pt x="29" y="15"/>
                      <a:pt x="26" y="15"/>
                    </a:cubicBezTo>
                    <a:cubicBezTo>
                      <a:pt x="22" y="15"/>
                      <a:pt x="18" y="17"/>
                      <a:pt x="17" y="22"/>
                    </a:cubicBezTo>
                    <a:cubicBezTo>
                      <a:pt x="16" y="24"/>
                      <a:pt x="16" y="26"/>
                      <a:pt x="16" y="28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9" tIns="34295" rIns="68589" bIns="34295" numCol="1" anchor="t" anchorCtr="0" compatLnSpc="1"/>
              <a:p>
                <a:endParaRPr lang="zh-CN" altLang="en-US"/>
              </a:p>
            </p:txBody>
          </p:sp>
          <p:sp>
            <p:nvSpPr>
              <p:cNvPr id="110" name="Freeform 8"/>
              <p:cNvSpPr>
                <a:spLocks noEditPoints="1"/>
              </p:cNvSpPr>
              <p:nvPr/>
            </p:nvSpPr>
            <p:spPr bwMode="auto">
              <a:xfrm>
                <a:off x="5106194" y="1640919"/>
                <a:ext cx="414831" cy="501006"/>
              </a:xfrm>
              <a:custGeom>
                <a:avLst/>
                <a:gdLst>
                  <a:gd name="T0" fmla="*/ 85 w 94"/>
                  <a:gd name="T1" fmla="*/ 44 h 140"/>
                  <a:gd name="T2" fmla="*/ 45 w 94"/>
                  <a:gd name="T3" fmla="*/ 90 h 140"/>
                  <a:gd name="T4" fmla="*/ 26 w 94"/>
                  <a:gd name="T5" fmla="*/ 105 h 140"/>
                  <a:gd name="T6" fmla="*/ 26 w 94"/>
                  <a:gd name="T7" fmla="*/ 108 h 140"/>
                  <a:gd name="T8" fmla="*/ 35 w 94"/>
                  <a:gd name="T9" fmla="*/ 123 h 140"/>
                  <a:gd name="T10" fmla="*/ 17 w 94"/>
                  <a:gd name="T11" fmla="*/ 140 h 140"/>
                  <a:gd name="T12" fmla="*/ 0 w 94"/>
                  <a:gd name="T13" fmla="*/ 123 h 140"/>
                  <a:gd name="T14" fmla="*/ 9 w 94"/>
                  <a:gd name="T15" fmla="*/ 108 h 140"/>
                  <a:gd name="T16" fmla="*/ 9 w 94"/>
                  <a:gd name="T17" fmla="*/ 33 h 140"/>
                  <a:gd name="T18" fmla="*/ 0 w 94"/>
                  <a:gd name="T19" fmla="*/ 17 h 140"/>
                  <a:gd name="T20" fmla="*/ 17 w 94"/>
                  <a:gd name="T21" fmla="*/ 0 h 140"/>
                  <a:gd name="T22" fmla="*/ 35 w 94"/>
                  <a:gd name="T23" fmla="*/ 17 h 140"/>
                  <a:gd name="T24" fmla="*/ 26 w 94"/>
                  <a:gd name="T25" fmla="*/ 33 h 140"/>
                  <a:gd name="T26" fmla="*/ 26 w 94"/>
                  <a:gd name="T27" fmla="*/ 78 h 140"/>
                  <a:gd name="T28" fmla="*/ 40 w 94"/>
                  <a:gd name="T29" fmla="*/ 73 h 140"/>
                  <a:gd name="T30" fmla="*/ 67 w 94"/>
                  <a:gd name="T31" fmla="*/ 44 h 140"/>
                  <a:gd name="T32" fmla="*/ 58 w 94"/>
                  <a:gd name="T33" fmla="*/ 29 h 140"/>
                  <a:gd name="T34" fmla="*/ 76 w 94"/>
                  <a:gd name="T35" fmla="*/ 11 h 140"/>
                  <a:gd name="T36" fmla="*/ 94 w 94"/>
                  <a:gd name="T37" fmla="*/ 29 h 140"/>
                  <a:gd name="T38" fmla="*/ 85 w 94"/>
                  <a:gd name="T39" fmla="*/ 44 h 140"/>
                  <a:gd name="T40" fmla="*/ 17 w 94"/>
                  <a:gd name="T41" fmla="*/ 9 h 140"/>
                  <a:gd name="T42" fmla="*/ 9 w 94"/>
                  <a:gd name="T43" fmla="*/ 17 h 140"/>
                  <a:gd name="T44" fmla="*/ 17 w 94"/>
                  <a:gd name="T45" fmla="*/ 26 h 140"/>
                  <a:gd name="T46" fmla="*/ 26 w 94"/>
                  <a:gd name="T47" fmla="*/ 17 h 140"/>
                  <a:gd name="T48" fmla="*/ 17 w 94"/>
                  <a:gd name="T49" fmla="*/ 9 h 140"/>
                  <a:gd name="T50" fmla="*/ 17 w 94"/>
                  <a:gd name="T51" fmla="*/ 114 h 140"/>
                  <a:gd name="T52" fmla="*/ 9 w 94"/>
                  <a:gd name="T53" fmla="*/ 123 h 140"/>
                  <a:gd name="T54" fmla="*/ 17 w 94"/>
                  <a:gd name="T55" fmla="*/ 132 h 140"/>
                  <a:gd name="T56" fmla="*/ 26 w 94"/>
                  <a:gd name="T57" fmla="*/ 123 h 140"/>
                  <a:gd name="T58" fmla="*/ 17 w 94"/>
                  <a:gd name="T59" fmla="*/ 114 h 140"/>
                  <a:gd name="T60" fmla="*/ 76 w 94"/>
                  <a:gd name="T61" fmla="*/ 20 h 140"/>
                  <a:gd name="T62" fmla="*/ 67 w 94"/>
                  <a:gd name="T63" fmla="*/ 29 h 140"/>
                  <a:gd name="T64" fmla="*/ 76 w 94"/>
                  <a:gd name="T65" fmla="*/ 38 h 140"/>
                  <a:gd name="T66" fmla="*/ 85 w 94"/>
                  <a:gd name="T67" fmla="*/ 29 h 140"/>
                  <a:gd name="T68" fmla="*/ 76 w 94"/>
                  <a:gd name="T69" fmla="*/ 2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140">
                    <a:moveTo>
                      <a:pt x="85" y="44"/>
                    </a:moveTo>
                    <a:cubicBezTo>
                      <a:pt x="84" y="77"/>
                      <a:pt x="61" y="85"/>
                      <a:pt x="45" y="90"/>
                    </a:cubicBezTo>
                    <a:cubicBezTo>
                      <a:pt x="31" y="94"/>
                      <a:pt x="26" y="96"/>
                      <a:pt x="26" y="105"/>
                    </a:cubicBezTo>
                    <a:cubicBezTo>
                      <a:pt x="26" y="108"/>
                      <a:pt x="26" y="108"/>
                      <a:pt x="26" y="108"/>
                    </a:cubicBezTo>
                    <a:cubicBezTo>
                      <a:pt x="31" y="111"/>
                      <a:pt x="35" y="116"/>
                      <a:pt x="35" y="123"/>
                    </a:cubicBezTo>
                    <a:cubicBezTo>
                      <a:pt x="35" y="132"/>
                      <a:pt x="27" y="140"/>
                      <a:pt x="17" y="140"/>
                    </a:cubicBezTo>
                    <a:cubicBezTo>
                      <a:pt x="8" y="140"/>
                      <a:pt x="0" y="132"/>
                      <a:pt x="0" y="123"/>
                    </a:cubicBezTo>
                    <a:cubicBezTo>
                      <a:pt x="0" y="116"/>
                      <a:pt x="3" y="111"/>
                      <a:pt x="9" y="108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3" y="29"/>
                      <a:pt x="0" y="24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27" y="0"/>
                      <a:pt x="35" y="8"/>
                      <a:pt x="35" y="17"/>
                    </a:cubicBezTo>
                    <a:cubicBezTo>
                      <a:pt x="35" y="24"/>
                      <a:pt x="31" y="29"/>
                      <a:pt x="26" y="33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31" y="76"/>
                      <a:pt x="36" y="74"/>
                      <a:pt x="40" y="73"/>
                    </a:cubicBezTo>
                    <a:cubicBezTo>
                      <a:pt x="57" y="67"/>
                      <a:pt x="67" y="63"/>
                      <a:pt x="67" y="44"/>
                    </a:cubicBezTo>
                    <a:cubicBezTo>
                      <a:pt x="62" y="41"/>
                      <a:pt x="58" y="36"/>
                      <a:pt x="58" y="29"/>
                    </a:cubicBezTo>
                    <a:cubicBezTo>
                      <a:pt x="58" y="19"/>
                      <a:pt x="66" y="11"/>
                      <a:pt x="76" y="11"/>
                    </a:cubicBezTo>
                    <a:cubicBezTo>
                      <a:pt x="86" y="11"/>
                      <a:pt x="94" y="19"/>
                      <a:pt x="94" y="29"/>
                    </a:cubicBezTo>
                    <a:cubicBezTo>
                      <a:pt x="94" y="36"/>
                      <a:pt x="90" y="41"/>
                      <a:pt x="85" y="44"/>
                    </a:cubicBezTo>
                    <a:close/>
                    <a:moveTo>
                      <a:pt x="17" y="9"/>
                    </a:moveTo>
                    <a:cubicBezTo>
                      <a:pt x="13" y="9"/>
                      <a:pt x="9" y="12"/>
                      <a:pt x="9" y="17"/>
                    </a:cubicBezTo>
                    <a:cubicBezTo>
                      <a:pt x="9" y="22"/>
                      <a:pt x="13" y="26"/>
                      <a:pt x="17" y="26"/>
                    </a:cubicBezTo>
                    <a:cubicBezTo>
                      <a:pt x="22" y="26"/>
                      <a:pt x="26" y="22"/>
                      <a:pt x="26" y="17"/>
                    </a:cubicBezTo>
                    <a:cubicBezTo>
                      <a:pt x="26" y="12"/>
                      <a:pt x="22" y="9"/>
                      <a:pt x="17" y="9"/>
                    </a:cubicBezTo>
                    <a:close/>
                    <a:moveTo>
                      <a:pt x="17" y="114"/>
                    </a:moveTo>
                    <a:cubicBezTo>
                      <a:pt x="13" y="114"/>
                      <a:pt x="9" y="118"/>
                      <a:pt x="9" y="123"/>
                    </a:cubicBezTo>
                    <a:cubicBezTo>
                      <a:pt x="9" y="128"/>
                      <a:pt x="13" y="132"/>
                      <a:pt x="17" y="132"/>
                    </a:cubicBezTo>
                    <a:cubicBezTo>
                      <a:pt x="22" y="132"/>
                      <a:pt x="26" y="128"/>
                      <a:pt x="26" y="123"/>
                    </a:cubicBezTo>
                    <a:cubicBezTo>
                      <a:pt x="26" y="118"/>
                      <a:pt x="22" y="114"/>
                      <a:pt x="17" y="114"/>
                    </a:cubicBezTo>
                    <a:close/>
                    <a:moveTo>
                      <a:pt x="76" y="20"/>
                    </a:moveTo>
                    <a:cubicBezTo>
                      <a:pt x="71" y="20"/>
                      <a:pt x="67" y="24"/>
                      <a:pt x="67" y="29"/>
                    </a:cubicBezTo>
                    <a:cubicBezTo>
                      <a:pt x="67" y="34"/>
                      <a:pt x="71" y="38"/>
                      <a:pt x="76" y="38"/>
                    </a:cubicBezTo>
                    <a:cubicBezTo>
                      <a:pt x="81" y="38"/>
                      <a:pt x="85" y="34"/>
                      <a:pt x="85" y="29"/>
                    </a:cubicBezTo>
                    <a:cubicBezTo>
                      <a:pt x="85" y="24"/>
                      <a:pt x="81" y="20"/>
                      <a:pt x="76" y="2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00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111" name="组合 110"/>
          <p:cNvGrpSpPr/>
          <p:nvPr/>
        </p:nvGrpSpPr>
        <p:grpSpPr>
          <a:xfrm>
            <a:off x="7156340" y="2885138"/>
            <a:ext cx="1599567" cy="1850640"/>
            <a:chOff x="5368886" y="2309403"/>
            <a:chExt cx="1200040" cy="1388087"/>
          </a:xfrm>
        </p:grpSpPr>
        <p:sp>
          <p:nvSpPr>
            <p:cNvPr id="112" name="Freeform 8"/>
            <p:cNvSpPr/>
            <p:nvPr/>
          </p:nvSpPr>
          <p:spPr bwMode="auto">
            <a:xfrm>
              <a:off x="5438692" y="2350471"/>
              <a:ext cx="530728" cy="237166"/>
            </a:xfrm>
            <a:custGeom>
              <a:avLst/>
              <a:gdLst>
                <a:gd name="T0" fmla="*/ 0 w 517"/>
                <a:gd name="T1" fmla="*/ 231 h 231"/>
                <a:gd name="T2" fmla="*/ 398 w 517"/>
                <a:gd name="T3" fmla="*/ 0 h 231"/>
                <a:gd name="T4" fmla="*/ 517 w 517"/>
                <a:gd name="T5" fmla="*/ 0 h 231"/>
                <a:gd name="T6" fmla="*/ 517 w 517"/>
                <a:gd name="T7" fmla="*/ 231 h 231"/>
                <a:gd name="T8" fmla="*/ 0 w 517"/>
                <a:gd name="T9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7" h="231">
                  <a:moveTo>
                    <a:pt x="0" y="231"/>
                  </a:moveTo>
                  <a:lnTo>
                    <a:pt x="398" y="0"/>
                  </a:lnTo>
                  <a:lnTo>
                    <a:pt x="517" y="0"/>
                  </a:lnTo>
                  <a:lnTo>
                    <a:pt x="517" y="231"/>
                  </a:lnTo>
                  <a:lnTo>
                    <a:pt x="0" y="231"/>
                  </a:lnTo>
                  <a:close/>
                </a:path>
              </a:pathLst>
            </a:custGeom>
            <a:solidFill>
              <a:srgbClr val="505711"/>
            </a:solidFill>
            <a:ln>
              <a:noFill/>
            </a:ln>
          </p:spPr>
          <p:txBody>
            <a:bodyPr vert="horz" wrap="square" lIns="68589" tIns="34295" rIns="68589" bIns="34295" numCol="1" anchor="t" anchorCtr="0" compatLnSpc="1"/>
            <a:p>
              <a:endParaRPr lang="zh-CN" altLang="en-US">
                <a:solidFill>
                  <a:srgbClr val="BDD53E"/>
                </a:solidFill>
              </a:endParaRP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5368886" y="2309403"/>
              <a:ext cx="1200040" cy="1388087"/>
              <a:chOff x="5368886" y="2309403"/>
              <a:chExt cx="1200040" cy="1388087"/>
            </a:xfrm>
          </p:grpSpPr>
          <p:sp>
            <p:nvSpPr>
              <p:cNvPr id="114" name="Freeform 9"/>
              <p:cNvSpPr/>
              <p:nvPr/>
            </p:nvSpPr>
            <p:spPr bwMode="auto">
              <a:xfrm>
                <a:off x="5368886" y="2309403"/>
                <a:ext cx="1200040" cy="1388087"/>
              </a:xfrm>
              <a:custGeom>
                <a:avLst/>
                <a:gdLst>
                  <a:gd name="T0" fmla="*/ 0 w 1169"/>
                  <a:gd name="T1" fmla="*/ 1014 h 1352"/>
                  <a:gd name="T2" fmla="*/ 0 w 1169"/>
                  <a:gd name="T3" fmla="*/ 338 h 1352"/>
                  <a:gd name="T4" fmla="*/ 585 w 1169"/>
                  <a:gd name="T5" fmla="*/ 0 h 1352"/>
                  <a:gd name="T6" fmla="*/ 1169 w 1169"/>
                  <a:gd name="T7" fmla="*/ 338 h 1352"/>
                  <a:gd name="T8" fmla="*/ 1169 w 1169"/>
                  <a:gd name="T9" fmla="*/ 1014 h 1352"/>
                  <a:gd name="T10" fmla="*/ 585 w 1169"/>
                  <a:gd name="T11" fmla="*/ 1352 h 1352"/>
                  <a:gd name="T12" fmla="*/ 0 w 1169"/>
                  <a:gd name="T13" fmla="*/ 1014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9" h="1352">
                    <a:moveTo>
                      <a:pt x="0" y="1014"/>
                    </a:moveTo>
                    <a:lnTo>
                      <a:pt x="0" y="338"/>
                    </a:lnTo>
                    <a:lnTo>
                      <a:pt x="585" y="0"/>
                    </a:lnTo>
                    <a:lnTo>
                      <a:pt x="1169" y="338"/>
                    </a:lnTo>
                    <a:lnTo>
                      <a:pt x="1169" y="1014"/>
                    </a:lnTo>
                    <a:lnTo>
                      <a:pt x="585" y="1352"/>
                    </a:lnTo>
                    <a:lnTo>
                      <a:pt x="0" y="101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28600" sx="102000" sy="102000" algn="ctr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68589" tIns="34295" rIns="68589" bIns="34295" numCol="1" anchor="t" anchorCtr="0" compatLnSpc="1"/>
              <a:p>
                <a:endParaRPr lang="zh-CN" altLang="en-US"/>
              </a:p>
            </p:txBody>
          </p:sp>
          <p:sp>
            <p:nvSpPr>
              <p:cNvPr id="115" name="Freeform 23"/>
              <p:cNvSpPr/>
              <p:nvPr/>
            </p:nvSpPr>
            <p:spPr bwMode="auto">
              <a:xfrm>
                <a:off x="5438692" y="2350471"/>
                <a:ext cx="408568" cy="441478"/>
              </a:xfrm>
              <a:custGeom>
                <a:avLst/>
                <a:gdLst>
                  <a:gd name="T0" fmla="*/ 0 w 398"/>
                  <a:gd name="T1" fmla="*/ 430 h 430"/>
                  <a:gd name="T2" fmla="*/ 398 w 398"/>
                  <a:gd name="T3" fmla="*/ 430 h 430"/>
                  <a:gd name="T4" fmla="*/ 398 w 398"/>
                  <a:gd name="T5" fmla="*/ 0 h 430"/>
                  <a:gd name="T6" fmla="*/ 0 w 398"/>
                  <a:gd name="T7" fmla="*/ 231 h 430"/>
                  <a:gd name="T8" fmla="*/ 0 w 398"/>
                  <a:gd name="T9" fmla="*/ 43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430">
                    <a:moveTo>
                      <a:pt x="0" y="430"/>
                    </a:moveTo>
                    <a:lnTo>
                      <a:pt x="398" y="430"/>
                    </a:lnTo>
                    <a:lnTo>
                      <a:pt x="398" y="0"/>
                    </a:lnTo>
                    <a:lnTo>
                      <a:pt x="0" y="231"/>
                    </a:lnTo>
                    <a:lnTo>
                      <a:pt x="0" y="430"/>
                    </a:ln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  <a:effectLst>
                <a:outerShdw blurRad="279400" dist="76200" dir="2700000" sx="101000" sy="101000" algn="tl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16" name="Freeform 32"/>
              <p:cNvSpPr>
                <a:spLocks noEditPoints="1"/>
              </p:cNvSpPr>
              <p:nvPr/>
            </p:nvSpPr>
            <p:spPr bwMode="auto">
              <a:xfrm>
                <a:off x="5597808" y="2562997"/>
                <a:ext cx="93416" cy="200205"/>
              </a:xfrm>
              <a:custGeom>
                <a:avLst/>
                <a:gdLst>
                  <a:gd name="T0" fmla="*/ 50 w 50"/>
                  <a:gd name="T1" fmla="*/ 82 h 107"/>
                  <a:gd name="T2" fmla="*/ 42 w 50"/>
                  <a:gd name="T3" fmla="*/ 99 h 107"/>
                  <a:gd name="T4" fmla="*/ 25 w 50"/>
                  <a:gd name="T5" fmla="*/ 107 h 107"/>
                  <a:gd name="T6" fmla="*/ 7 w 50"/>
                  <a:gd name="T7" fmla="*/ 99 h 107"/>
                  <a:gd name="T8" fmla="*/ 0 w 50"/>
                  <a:gd name="T9" fmla="*/ 82 h 107"/>
                  <a:gd name="T10" fmla="*/ 0 w 50"/>
                  <a:gd name="T11" fmla="*/ 25 h 107"/>
                  <a:gd name="T12" fmla="*/ 7 w 50"/>
                  <a:gd name="T13" fmla="*/ 7 h 107"/>
                  <a:gd name="T14" fmla="*/ 25 w 50"/>
                  <a:gd name="T15" fmla="*/ 0 h 107"/>
                  <a:gd name="T16" fmla="*/ 42 w 50"/>
                  <a:gd name="T17" fmla="*/ 7 h 107"/>
                  <a:gd name="T18" fmla="*/ 50 w 50"/>
                  <a:gd name="T19" fmla="*/ 25 h 107"/>
                  <a:gd name="T20" fmla="*/ 50 w 50"/>
                  <a:gd name="T21" fmla="*/ 82 h 107"/>
                  <a:gd name="T22" fmla="*/ 33 w 50"/>
                  <a:gd name="T23" fmla="*/ 24 h 107"/>
                  <a:gd name="T24" fmla="*/ 31 w 50"/>
                  <a:gd name="T25" fmla="*/ 18 h 107"/>
                  <a:gd name="T26" fmla="*/ 24 w 50"/>
                  <a:gd name="T27" fmla="*/ 15 h 107"/>
                  <a:gd name="T28" fmla="*/ 18 w 50"/>
                  <a:gd name="T29" fmla="*/ 18 h 107"/>
                  <a:gd name="T30" fmla="*/ 15 w 50"/>
                  <a:gd name="T31" fmla="*/ 24 h 107"/>
                  <a:gd name="T32" fmla="*/ 15 w 50"/>
                  <a:gd name="T33" fmla="*/ 81 h 107"/>
                  <a:gd name="T34" fmla="*/ 18 w 50"/>
                  <a:gd name="T35" fmla="*/ 88 h 107"/>
                  <a:gd name="T36" fmla="*/ 24 w 50"/>
                  <a:gd name="T37" fmla="*/ 91 h 107"/>
                  <a:gd name="T38" fmla="*/ 31 w 50"/>
                  <a:gd name="T39" fmla="*/ 88 h 107"/>
                  <a:gd name="T40" fmla="*/ 33 w 50"/>
                  <a:gd name="T41" fmla="*/ 81 h 107"/>
                  <a:gd name="T42" fmla="*/ 33 w 50"/>
                  <a:gd name="T43" fmla="*/ 2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" h="107">
                    <a:moveTo>
                      <a:pt x="50" y="82"/>
                    </a:moveTo>
                    <a:cubicBezTo>
                      <a:pt x="50" y="89"/>
                      <a:pt x="47" y="95"/>
                      <a:pt x="42" y="99"/>
                    </a:cubicBezTo>
                    <a:cubicBezTo>
                      <a:pt x="37" y="104"/>
                      <a:pt x="32" y="107"/>
                      <a:pt x="25" y="107"/>
                    </a:cubicBezTo>
                    <a:cubicBezTo>
                      <a:pt x="18" y="107"/>
                      <a:pt x="12" y="104"/>
                      <a:pt x="7" y="99"/>
                    </a:cubicBezTo>
                    <a:cubicBezTo>
                      <a:pt x="2" y="95"/>
                      <a:pt x="0" y="89"/>
                      <a:pt x="0" y="8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8"/>
                      <a:pt x="2" y="12"/>
                      <a:pt x="7" y="7"/>
                    </a:cubicBezTo>
                    <a:cubicBezTo>
                      <a:pt x="12" y="2"/>
                      <a:pt x="18" y="0"/>
                      <a:pt x="25" y="0"/>
                    </a:cubicBezTo>
                    <a:cubicBezTo>
                      <a:pt x="32" y="0"/>
                      <a:pt x="38" y="2"/>
                      <a:pt x="42" y="7"/>
                    </a:cubicBezTo>
                    <a:cubicBezTo>
                      <a:pt x="47" y="12"/>
                      <a:pt x="50" y="18"/>
                      <a:pt x="50" y="25"/>
                    </a:cubicBezTo>
                    <a:lnTo>
                      <a:pt x="50" y="82"/>
                    </a:lnTo>
                    <a:close/>
                    <a:moveTo>
                      <a:pt x="33" y="24"/>
                    </a:moveTo>
                    <a:cubicBezTo>
                      <a:pt x="33" y="22"/>
                      <a:pt x="32" y="20"/>
                      <a:pt x="31" y="18"/>
                    </a:cubicBezTo>
                    <a:cubicBezTo>
                      <a:pt x="29" y="16"/>
                      <a:pt x="27" y="15"/>
                      <a:pt x="24" y="15"/>
                    </a:cubicBezTo>
                    <a:cubicBezTo>
                      <a:pt x="22" y="15"/>
                      <a:pt x="20" y="16"/>
                      <a:pt x="18" y="18"/>
                    </a:cubicBezTo>
                    <a:cubicBezTo>
                      <a:pt x="16" y="20"/>
                      <a:pt x="15" y="22"/>
                      <a:pt x="15" y="24"/>
                    </a:cubicBezTo>
                    <a:cubicBezTo>
                      <a:pt x="15" y="81"/>
                      <a:pt x="15" y="81"/>
                      <a:pt x="15" y="81"/>
                    </a:cubicBezTo>
                    <a:cubicBezTo>
                      <a:pt x="15" y="84"/>
                      <a:pt x="16" y="86"/>
                      <a:pt x="18" y="88"/>
                    </a:cubicBezTo>
                    <a:cubicBezTo>
                      <a:pt x="20" y="90"/>
                      <a:pt x="22" y="91"/>
                      <a:pt x="24" y="91"/>
                    </a:cubicBezTo>
                    <a:cubicBezTo>
                      <a:pt x="27" y="91"/>
                      <a:pt x="29" y="90"/>
                      <a:pt x="31" y="88"/>
                    </a:cubicBezTo>
                    <a:cubicBezTo>
                      <a:pt x="32" y="86"/>
                      <a:pt x="33" y="84"/>
                      <a:pt x="33" y="81"/>
                    </a:cubicBezTo>
                    <a:lnTo>
                      <a:pt x="33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9" tIns="34295" rIns="68589" bIns="34295" numCol="1" anchor="t" anchorCtr="0" compatLnSpc="1"/>
              <a:p>
                <a:endParaRPr lang="zh-CN" altLang="en-US"/>
              </a:p>
            </p:txBody>
          </p:sp>
          <p:sp>
            <p:nvSpPr>
              <p:cNvPr id="117" name="Freeform 33"/>
              <p:cNvSpPr/>
              <p:nvPr/>
            </p:nvSpPr>
            <p:spPr bwMode="auto">
              <a:xfrm>
                <a:off x="5712781" y="2562997"/>
                <a:ext cx="95469" cy="200205"/>
              </a:xfrm>
              <a:custGeom>
                <a:avLst/>
                <a:gdLst>
                  <a:gd name="T0" fmla="*/ 24 w 51"/>
                  <a:gd name="T1" fmla="*/ 91 h 107"/>
                  <a:gd name="T2" fmla="*/ 35 w 51"/>
                  <a:gd name="T3" fmla="*/ 81 h 107"/>
                  <a:gd name="T4" fmla="*/ 35 w 51"/>
                  <a:gd name="T5" fmla="*/ 74 h 107"/>
                  <a:gd name="T6" fmla="*/ 18 w 51"/>
                  <a:gd name="T7" fmla="*/ 58 h 107"/>
                  <a:gd name="T8" fmla="*/ 18 w 51"/>
                  <a:gd name="T9" fmla="*/ 45 h 107"/>
                  <a:gd name="T10" fmla="*/ 31 w 51"/>
                  <a:gd name="T11" fmla="*/ 40 h 107"/>
                  <a:gd name="T12" fmla="*/ 35 w 51"/>
                  <a:gd name="T13" fmla="*/ 27 h 107"/>
                  <a:gd name="T14" fmla="*/ 35 w 51"/>
                  <a:gd name="T15" fmla="*/ 24 h 107"/>
                  <a:gd name="T16" fmla="*/ 26 w 51"/>
                  <a:gd name="T17" fmla="*/ 14 h 107"/>
                  <a:gd name="T18" fmla="*/ 19 w 51"/>
                  <a:gd name="T19" fmla="*/ 18 h 107"/>
                  <a:gd name="T20" fmla="*/ 17 w 51"/>
                  <a:gd name="T21" fmla="*/ 26 h 107"/>
                  <a:gd name="T22" fmla="*/ 17 w 51"/>
                  <a:gd name="T23" fmla="*/ 28 h 107"/>
                  <a:gd name="T24" fmla="*/ 2 w 51"/>
                  <a:gd name="T25" fmla="*/ 28 h 107"/>
                  <a:gd name="T26" fmla="*/ 2 w 51"/>
                  <a:gd name="T27" fmla="*/ 26 h 107"/>
                  <a:gd name="T28" fmla="*/ 8 w 51"/>
                  <a:gd name="T29" fmla="*/ 8 h 107"/>
                  <a:gd name="T30" fmla="*/ 26 w 51"/>
                  <a:gd name="T31" fmla="*/ 0 h 107"/>
                  <a:gd name="T32" fmla="*/ 43 w 51"/>
                  <a:gd name="T33" fmla="*/ 7 h 107"/>
                  <a:gd name="T34" fmla="*/ 49 w 51"/>
                  <a:gd name="T35" fmla="*/ 24 h 107"/>
                  <a:gd name="T36" fmla="*/ 49 w 51"/>
                  <a:gd name="T37" fmla="*/ 28 h 107"/>
                  <a:gd name="T38" fmla="*/ 44 w 51"/>
                  <a:gd name="T39" fmla="*/ 45 h 107"/>
                  <a:gd name="T40" fmla="*/ 38 w 51"/>
                  <a:gd name="T41" fmla="*/ 50 h 107"/>
                  <a:gd name="T42" fmla="*/ 49 w 51"/>
                  <a:gd name="T43" fmla="*/ 62 h 107"/>
                  <a:gd name="T44" fmla="*/ 51 w 51"/>
                  <a:gd name="T45" fmla="*/ 72 h 107"/>
                  <a:gd name="T46" fmla="*/ 51 w 51"/>
                  <a:gd name="T47" fmla="*/ 80 h 107"/>
                  <a:gd name="T48" fmla="*/ 43 w 51"/>
                  <a:gd name="T49" fmla="*/ 100 h 107"/>
                  <a:gd name="T50" fmla="*/ 24 w 51"/>
                  <a:gd name="T51" fmla="*/ 107 h 107"/>
                  <a:gd name="T52" fmla="*/ 7 w 51"/>
                  <a:gd name="T53" fmla="*/ 99 h 107"/>
                  <a:gd name="T54" fmla="*/ 0 w 51"/>
                  <a:gd name="T55" fmla="*/ 82 h 107"/>
                  <a:gd name="T56" fmla="*/ 0 w 51"/>
                  <a:gd name="T57" fmla="*/ 79 h 107"/>
                  <a:gd name="T58" fmla="*/ 15 w 51"/>
                  <a:gd name="T59" fmla="*/ 78 h 107"/>
                  <a:gd name="T60" fmla="*/ 15 w 51"/>
                  <a:gd name="T61" fmla="*/ 82 h 107"/>
                  <a:gd name="T62" fmla="*/ 18 w 51"/>
                  <a:gd name="T63" fmla="*/ 88 h 107"/>
                  <a:gd name="T64" fmla="*/ 24 w 51"/>
                  <a:gd name="T65" fmla="*/ 9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1" h="107">
                    <a:moveTo>
                      <a:pt x="24" y="91"/>
                    </a:moveTo>
                    <a:cubicBezTo>
                      <a:pt x="31" y="91"/>
                      <a:pt x="35" y="87"/>
                      <a:pt x="35" y="81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64"/>
                      <a:pt x="29" y="58"/>
                      <a:pt x="18" y="58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24" y="45"/>
                      <a:pt x="29" y="43"/>
                      <a:pt x="31" y="40"/>
                    </a:cubicBezTo>
                    <a:cubicBezTo>
                      <a:pt x="34" y="37"/>
                      <a:pt x="35" y="32"/>
                      <a:pt x="35" y="27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18"/>
                      <a:pt x="32" y="14"/>
                      <a:pt x="26" y="14"/>
                    </a:cubicBezTo>
                    <a:cubicBezTo>
                      <a:pt x="23" y="14"/>
                      <a:pt x="21" y="15"/>
                      <a:pt x="19" y="18"/>
                    </a:cubicBezTo>
                    <a:cubicBezTo>
                      <a:pt x="18" y="20"/>
                      <a:pt x="17" y="22"/>
                      <a:pt x="17" y="26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18"/>
                      <a:pt x="4" y="12"/>
                      <a:pt x="8" y="8"/>
                    </a:cubicBezTo>
                    <a:cubicBezTo>
                      <a:pt x="12" y="2"/>
                      <a:pt x="18" y="0"/>
                      <a:pt x="26" y="0"/>
                    </a:cubicBezTo>
                    <a:cubicBezTo>
                      <a:pt x="33" y="0"/>
                      <a:pt x="39" y="2"/>
                      <a:pt x="43" y="7"/>
                    </a:cubicBezTo>
                    <a:cubicBezTo>
                      <a:pt x="47" y="12"/>
                      <a:pt x="49" y="17"/>
                      <a:pt x="49" y="24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49" y="35"/>
                      <a:pt x="48" y="41"/>
                      <a:pt x="44" y="45"/>
                    </a:cubicBezTo>
                    <a:cubicBezTo>
                      <a:pt x="42" y="47"/>
                      <a:pt x="40" y="49"/>
                      <a:pt x="38" y="50"/>
                    </a:cubicBezTo>
                    <a:cubicBezTo>
                      <a:pt x="42" y="53"/>
                      <a:pt x="46" y="57"/>
                      <a:pt x="49" y="62"/>
                    </a:cubicBezTo>
                    <a:cubicBezTo>
                      <a:pt x="50" y="65"/>
                      <a:pt x="51" y="68"/>
                      <a:pt x="51" y="72"/>
                    </a:cubicBezTo>
                    <a:cubicBezTo>
                      <a:pt x="51" y="80"/>
                      <a:pt x="51" y="80"/>
                      <a:pt x="51" y="80"/>
                    </a:cubicBezTo>
                    <a:cubicBezTo>
                      <a:pt x="51" y="88"/>
                      <a:pt x="48" y="95"/>
                      <a:pt x="43" y="100"/>
                    </a:cubicBezTo>
                    <a:cubicBezTo>
                      <a:pt x="38" y="104"/>
                      <a:pt x="32" y="107"/>
                      <a:pt x="24" y="107"/>
                    </a:cubicBezTo>
                    <a:cubicBezTo>
                      <a:pt x="18" y="107"/>
                      <a:pt x="12" y="104"/>
                      <a:pt x="7" y="99"/>
                    </a:cubicBezTo>
                    <a:cubicBezTo>
                      <a:pt x="2" y="94"/>
                      <a:pt x="0" y="89"/>
                      <a:pt x="0" y="8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4"/>
                      <a:pt x="16" y="86"/>
                      <a:pt x="18" y="88"/>
                    </a:cubicBezTo>
                    <a:cubicBezTo>
                      <a:pt x="19" y="90"/>
                      <a:pt x="21" y="91"/>
                      <a:pt x="24" y="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9" tIns="34295" rIns="68589" bIns="34295" numCol="1" anchor="t" anchorCtr="0" compatLnSpc="1"/>
              <a:p>
                <a:endParaRPr lang="zh-CN" altLang="en-US"/>
              </a:p>
            </p:txBody>
          </p:sp>
          <p:sp>
            <p:nvSpPr>
              <p:cNvPr id="118" name="Freeform 10"/>
              <p:cNvSpPr>
                <a:spLocks noEditPoints="1"/>
              </p:cNvSpPr>
              <p:nvPr/>
            </p:nvSpPr>
            <p:spPr bwMode="auto">
              <a:xfrm>
                <a:off x="5791994" y="2953544"/>
                <a:ext cx="381000" cy="267224"/>
              </a:xfrm>
              <a:custGeom>
                <a:avLst/>
                <a:gdLst>
                  <a:gd name="T0" fmla="*/ 164 w 164"/>
                  <a:gd name="T1" fmla="*/ 114 h 128"/>
                  <a:gd name="T2" fmla="*/ 149 w 164"/>
                  <a:gd name="T3" fmla="*/ 128 h 128"/>
                  <a:gd name="T4" fmla="*/ 15 w 164"/>
                  <a:gd name="T5" fmla="*/ 128 h 128"/>
                  <a:gd name="T6" fmla="*/ 0 w 164"/>
                  <a:gd name="T7" fmla="*/ 114 h 128"/>
                  <a:gd name="T8" fmla="*/ 0 w 164"/>
                  <a:gd name="T9" fmla="*/ 14 h 128"/>
                  <a:gd name="T10" fmla="*/ 15 w 164"/>
                  <a:gd name="T11" fmla="*/ 0 h 128"/>
                  <a:gd name="T12" fmla="*/ 149 w 164"/>
                  <a:gd name="T13" fmla="*/ 0 h 128"/>
                  <a:gd name="T14" fmla="*/ 164 w 164"/>
                  <a:gd name="T15" fmla="*/ 14 h 128"/>
                  <a:gd name="T16" fmla="*/ 164 w 164"/>
                  <a:gd name="T17" fmla="*/ 114 h 128"/>
                  <a:gd name="T18" fmla="*/ 149 w 164"/>
                  <a:gd name="T19" fmla="*/ 11 h 128"/>
                  <a:gd name="T20" fmla="*/ 15 w 164"/>
                  <a:gd name="T21" fmla="*/ 11 h 128"/>
                  <a:gd name="T22" fmla="*/ 12 w 164"/>
                  <a:gd name="T23" fmla="*/ 14 h 128"/>
                  <a:gd name="T24" fmla="*/ 25 w 164"/>
                  <a:gd name="T25" fmla="*/ 40 h 128"/>
                  <a:gd name="T26" fmla="*/ 62 w 164"/>
                  <a:gd name="T27" fmla="*/ 69 h 128"/>
                  <a:gd name="T28" fmla="*/ 82 w 164"/>
                  <a:gd name="T29" fmla="*/ 82 h 128"/>
                  <a:gd name="T30" fmla="*/ 82 w 164"/>
                  <a:gd name="T31" fmla="*/ 82 h 128"/>
                  <a:gd name="T32" fmla="*/ 82 w 164"/>
                  <a:gd name="T33" fmla="*/ 82 h 128"/>
                  <a:gd name="T34" fmla="*/ 102 w 164"/>
                  <a:gd name="T35" fmla="*/ 69 h 128"/>
                  <a:gd name="T36" fmla="*/ 139 w 164"/>
                  <a:gd name="T37" fmla="*/ 40 h 128"/>
                  <a:gd name="T38" fmla="*/ 152 w 164"/>
                  <a:gd name="T39" fmla="*/ 18 h 128"/>
                  <a:gd name="T40" fmla="*/ 149 w 164"/>
                  <a:gd name="T41" fmla="*/ 11 h 128"/>
                  <a:gd name="T42" fmla="*/ 152 w 164"/>
                  <a:gd name="T43" fmla="*/ 43 h 128"/>
                  <a:gd name="T44" fmla="*/ 146 w 164"/>
                  <a:gd name="T45" fmla="*/ 50 h 128"/>
                  <a:gd name="T46" fmla="*/ 107 w 164"/>
                  <a:gd name="T47" fmla="*/ 80 h 128"/>
                  <a:gd name="T48" fmla="*/ 82 w 164"/>
                  <a:gd name="T49" fmla="*/ 93 h 128"/>
                  <a:gd name="T50" fmla="*/ 82 w 164"/>
                  <a:gd name="T51" fmla="*/ 93 h 128"/>
                  <a:gd name="T52" fmla="*/ 82 w 164"/>
                  <a:gd name="T53" fmla="*/ 93 h 128"/>
                  <a:gd name="T54" fmla="*/ 57 w 164"/>
                  <a:gd name="T55" fmla="*/ 80 h 128"/>
                  <a:gd name="T56" fmla="*/ 18 w 164"/>
                  <a:gd name="T57" fmla="*/ 50 h 128"/>
                  <a:gd name="T58" fmla="*/ 12 w 164"/>
                  <a:gd name="T59" fmla="*/ 43 h 128"/>
                  <a:gd name="T60" fmla="*/ 12 w 164"/>
                  <a:gd name="T61" fmla="*/ 114 h 128"/>
                  <a:gd name="T62" fmla="*/ 15 w 164"/>
                  <a:gd name="T63" fmla="*/ 117 h 128"/>
                  <a:gd name="T64" fmla="*/ 149 w 164"/>
                  <a:gd name="T65" fmla="*/ 117 h 128"/>
                  <a:gd name="T66" fmla="*/ 152 w 164"/>
                  <a:gd name="T67" fmla="*/ 114 h 128"/>
                  <a:gd name="T68" fmla="*/ 152 w 164"/>
                  <a:gd name="T69" fmla="*/ 4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4" h="128">
                    <a:moveTo>
                      <a:pt x="164" y="114"/>
                    </a:moveTo>
                    <a:cubicBezTo>
                      <a:pt x="164" y="122"/>
                      <a:pt x="157" y="128"/>
                      <a:pt x="149" y="128"/>
                    </a:cubicBezTo>
                    <a:cubicBezTo>
                      <a:pt x="15" y="128"/>
                      <a:pt x="15" y="128"/>
                      <a:pt x="15" y="128"/>
                    </a:cubicBezTo>
                    <a:cubicBezTo>
                      <a:pt x="7" y="128"/>
                      <a:pt x="0" y="122"/>
                      <a:pt x="0" y="1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57" y="0"/>
                      <a:pt x="164" y="6"/>
                      <a:pt x="164" y="14"/>
                    </a:cubicBezTo>
                    <a:lnTo>
                      <a:pt x="164" y="114"/>
                    </a:lnTo>
                    <a:close/>
                    <a:moveTo>
                      <a:pt x="14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3" y="11"/>
                      <a:pt x="12" y="13"/>
                      <a:pt x="12" y="14"/>
                    </a:cubicBezTo>
                    <a:cubicBezTo>
                      <a:pt x="12" y="25"/>
                      <a:pt x="17" y="34"/>
                      <a:pt x="25" y="40"/>
                    </a:cubicBezTo>
                    <a:cubicBezTo>
                      <a:pt x="37" y="50"/>
                      <a:pt x="50" y="59"/>
                      <a:pt x="62" y="69"/>
                    </a:cubicBezTo>
                    <a:cubicBezTo>
                      <a:pt x="67" y="73"/>
                      <a:pt x="76" y="82"/>
                      <a:pt x="82" y="82"/>
                    </a:cubicBezTo>
                    <a:cubicBezTo>
                      <a:pt x="82" y="82"/>
                      <a:pt x="82" y="82"/>
                      <a:pt x="82" y="82"/>
                    </a:cubicBezTo>
                    <a:cubicBezTo>
                      <a:pt x="82" y="82"/>
                      <a:pt x="82" y="82"/>
                      <a:pt x="82" y="82"/>
                    </a:cubicBezTo>
                    <a:cubicBezTo>
                      <a:pt x="89" y="82"/>
                      <a:pt x="97" y="73"/>
                      <a:pt x="102" y="69"/>
                    </a:cubicBezTo>
                    <a:cubicBezTo>
                      <a:pt x="114" y="59"/>
                      <a:pt x="127" y="50"/>
                      <a:pt x="139" y="40"/>
                    </a:cubicBezTo>
                    <a:cubicBezTo>
                      <a:pt x="145" y="36"/>
                      <a:pt x="152" y="25"/>
                      <a:pt x="152" y="18"/>
                    </a:cubicBezTo>
                    <a:cubicBezTo>
                      <a:pt x="152" y="15"/>
                      <a:pt x="153" y="11"/>
                      <a:pt x="149" y="11"/>
                    </a:cubicBezTo>
                    <a:close/>
                    <a:moveTo>
                      <a:pt x="152" y="43"/>
                    </a:moveTo>
                    <a:cubicBezTo>
                      <a:pt x="150" y="46"/>
                      <a:pt x="148" y="48"/>
                      <a:pt x="146" y="50"/>
                    </a:cubicBezTo>
                    <a:cubicBezTo>
                      <a:pt x="133" y="60"/>
                      <a:pt x="120" y="70"/>
                      <a:pt x="107" y="80"/>
                    </a:cubicBezTo>
                    <a:cubicBezTo>
                      <a:pt x="100" y="86"/>
                      <a:pt x="92" y="93"/>
                      <a:pt x="82" y="93"/>
                    </a:cubicBezTo>
                    <a:cubicBezTo>
                      <a:pt x="82" y="93"/>
                      <a:pt x="82" y="93"/>
                      <a:pt x="82" y="93"/>
                    </a:cubicBezTo>
                    <a:cubicBezTo>
                      <a:pt x="82" y="93"/>
                      <a:pt x="82" y="93"/>
                      <a:pt x="82" y="93"/>
                    </a:cubicBezTo>
                    <a:cubicBezTo>
                      <a:pt x="72" y="93"/>
                      <a:pt x="64" y="86"/>
                      <a:pt x="57" y="80"/>
                    </a:cubicBezTo>
                    <a:cubicBezTo>
                      <a:pt x="44" y="70"/>
                      <a:pt x="31" y="60"/>
                      <a:pt x="18" y="50"/>
                    </a:cubicBezTo>
                    <a:cubicBezTo>
                      <a:pt x="16" y="48"/>
                      <a:pt x="14" y="46"/>
                      <a:pt x="12" y="43"/>
                    </a:cubicBezTo>
                    <a:cubicBezTo>
                      <a:pt x="12" y="114"/>
                      <a:pt x="12" y="114"/>
                      <a:pt x="12" y="114"/>
                    </a:cubicBezTo>
                    <a:cubicBezTo>
                      <a:pt x="12" y="115"/>
                      <a:pt x="13" y="117"/>
                      <a:pt x="15" y="117"/>
                    </a:cubicBezTo>
                    <a:cubicBezTo>
                      <a:pt x="149" y="117"/>
                      <a:pt x="149" y="117"/>
                      <a:pt x="149" y="117"/>
                    </a:cubicBezTo>
                    <a:cubicBezTo>
                      <a:pt x="151" y="117"/>
                      <a:pt x="152" y="115"/>
                      <a:pt x="152" y="114"/>
                    </a:cubicBezTo>
                    <a:lnTo>
                      <a:pt x="152" y="43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0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119" name="组合 118"/>
          <p:cNvGrpSpPr/>
          <p:nvPr/>
        </p:nvGrpSpPr>
        <p:grpSpPr>
          <a:xfrm>
            <a:off x="6224513" y="4497604"/>
            <a:ext cx="1602304" cy="1850640"/>
            <a:chOff x="4669803" y="3518846"/>
            <a:chExt cx="1202093" cy="1388087"/>
          </a:xfrm>
        </p:grpSpPr>
        <p:sp>
          <p:nvSpPr>
            <p:cNvPr id="120" name="Freeform 12"/>
            <p:cNvSpPr/>
            <p:nvPr/>
          </p:nvSpPr>
          <p:spPr bwMode="auto">
            <a:xfrm>
              <a:off x="4741662" y="3559913"/>
              <a:ext cx="528675" cy="237166"/>
            </a:xfrm>
            <a:custGeom>
              <a:avLst/>
              <a:gdLst>
                <a:gd name="T0" fmla="*/ 0 w 515"/>
                <a:gd name="T1" fmla="*/ 231 h 231"/>
                <a:gd name="T2" fmla="*/ 398 w 515"/>
                <a:gd name="T3" fmla="*/ 0 h 231"/>
                <a:gd name="T4" fmla="*/ 515 w 515"/>
                <a:gd name="T5" fmla="*/ 0 h 231"/>
                <a:gd name="T6" fmla="*/ 515 w 515"/>
                <a:gd name="T7" fmla="*/ 231 h 231"/>
                <a:gd name="T8" fmla="*/ 0 w 515"/>
                <a:gd name="T9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231">
                  <a:moveTo>
                    <a:pt x="0" y="231"/>
                  </a:moveTo>
                  <a:lnTo>
                    <a:pt x="398" y="0"/>
                  </a:lnTo>
                  <a:lnTo>
                    <a:pt x="515" y="0"/>
                  </a:lnTo>
                  <a:lnTo>
                    <a:pt x="515" y="231"/>
                  </a:lnTo>
                  <a:lnTo>
                    <a:pt x="0" y="231"/>
                  </a:lnTo>
                  <a:close/>
                </a:path>
              </a:pathLst>
            </a:custGeom>
            <a:solidFill>
              <a:srgbClr val="6B3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9" tIns="34295" rIns="68589" bIns="34295" numCol="1" anchor="t" anchorCtr="0" compatLnSpc="1"/>
            <a:p>
              <a:endParaRPr lang="zh-CN" altLang="en-US"/>
            </a:p>
          </p:txBody>
        </p:sp>
        <p:grpSp>
          <p:nvGrpSpPr>
            <p:cNvPr id="121" name="组合 120"/>
            <p:cNvGrpSpPr/>
            <p:nvPr/>
          </p:nvGrpSpPr>
          <p:grpSpPr>
            <a:xfrm>
              <a:off x="4669803" y="3518846"/>
              <a:ext cx="1202093" cy="1388087"/>
              <a:chOff x="4669803" y="3518846"/>
              <a:chExt cx="1202093" cy="1388087"/>
            </a:xfrm>
          </p:grpSpPr>
          <p:sp>
            <p:nvSpPr>
              <p:cNvPr id="122" name="Freeform 13"/>
              <p:cNvSpPr/>
              <p:nvPr/>
            </p:nvSpPr>
            <p:spPr bwMode="auto">
              <a:xfrm>
                <a:off x="4669803" y="3518846"/>
                <a:ext cx="1202093" cy="1388087"/>
              </a:xfrm>
              <a:custGeom>
                <a:avLst/>
                <a:gdLst>
                  <a:gd name="T0" fmla="*/ 0 w 1171"/>
                  <a:gd name="T1" fmla="*/ 1014 h 1352"/>
                  <a:gd name="T2" fmla="*/ 0 w 1171"/>
                  <a:gd name="T3" fmla="*/ 338 h 1352"/>
                  <a:gd name="T4" fmla="*/ 585 w 1171"/>
                  <a:gd name="T5" fmla="*/ 0 h 1352"/>
                  <a:gd name="T6" fmla="*/ 1171 w 1171"/>
                  <a:gd name="T7" fmla="*/ 338 h 1352"/>
                  <a:gd name="T8" fmla="*/ 1171 w 1171"/>
                  <a:gd name="T9" fmla="*/ 1014 h 1352"/>
                  <a:gd name="T10" fmla="*/ 585 w 1171"/>
                  <a:gd name="T11" fmla="*/ 1352 h 1352"/>
                  <a:gd name="T12" fmla="*/ 0 w 1171"/>
                  <a:gd name="T13" fmla="*/ 1014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1" h="1352">
                    <a:moveTo>
                      <a:pt x="0" y="1014"/>
                    </a:moveTo>
                    <a:lnTo>
                      <a:pt x="0" y="338"/>
                    </a:lnTo>
                    <a:lnTo>
                      <a:pt x="585" y="0"/>
                    </a:lnTo>
                    <a:lnTo>
                      <a:pt x="1171" y="338"/>
                    </a:lnTo>
                    <a:lnTo>
                      <a:pt x="1171" y="1014"/>
                    </a:lnTo>
                    <a:lnTo>
                      <a:pt x="585" y="1352"/>
                    </a:lnTo>
                    <a:lnTo>
                      <a:pt x="0" y="101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28600" sx="102000" sy="102000" algn="ctr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68589" tIns="34295" rIns="68589" bIns="34295" numCol="1" anchor="t" anchorCtr="0" compatLnSpc="1"/>
              <a:p>
                <a:endParaRPr lang="zh-CN" altLang="en-US"/>
              </a:p>
            </p:txBody>
          </p:sp>
          <p:sp>
            <p:nvSpPr>
              <p:cNvPr id="123" name="Freeform 20"/>
              <p:cNvSpPr/>
              <p:nvPr/>
            </p:nvSpPr>
            <p:spPr bwMode="auto">
              <a:xfrm>
                <a:off x="4741662" y="3559913"/>
                <a:ext cx="408568" cy="441478"/>
              </a:xfrm>
              <a:custGeom>
                <a:avLst/>
                <a:gdLst>
                  <a:gd name="T0" fmla="*/ 0 w 398"/>
                  <a:gd name="T1" fmla="*/ 430 h 430"/>
                  <a:gd name="T2" fmla="*/ 398 w 398"/>
                  <a:gd name="T3" fmla="*/ 430 h 430"/>
                  <a:gd name="T4" fmla="*/ 398 w 398"/>
                  <a:gd name="T5" fmla="*/ 0 h 430"/>
                  <a:gd name="T6" fmla="*/ 0 w 398"/>
                  <a:gd name="T7" fmla="*/ 231 h 430"/>
                  <a:gd name="T8" fmla="*/ 0 w 398"/>
                  <a:gd name="T9" fmla="*/ 43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430">
                    <a:moveTo>
                      <a:pt x="0" y="430"/>
                    </a:moveTo>
                    <a:lnTo>
                      <a:pt x="398" y="430"/>
                    </a:lnTo>
                    <a:lnTo>
                      <a:pt x="398" y="0"/>
                    </a:lnTo>
                    <a:lnTo>
                      <a:pt x="0" y="231"/>
                    </a:lnTo>
                    <a:lnTo>
                      <a:pt x="0" y="430"/>
                    </a:lnTo>
                    <a:close/>
                  </a:path>
                </a:pathLst>
              </a:custGeom>
              <a:solidFill>
                <a:srgbClr val="0070C0"/>
              </a:solidFill>
              <a:ln w="28575" cap="flat">
                <a:noFill/>
                <a:prstDash val="solid"/>
                <a:miter lim="800000"/>
              </a:ln>
              <a:effectLst>
                <a:outerShdw blurRad="279400" dist="762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68589" tIns="34295" rIns="68589" bIns="34295" numCol="1" anchor="t" anchorCtr="0" compatLnSpc="1"/>
              <a:p>
                <a:endParaRPr lang="zh-CN" altLang="en-US"/>
              </a:p>
            </p:txBody>
          </p:sp>
          <p:sp>
            <p:nvSpPr>
              <p:cNvPr id="124" name="Freeform 30"/>
              <p:cNvSpPr>
                <a:spLocks noEditPoints="1"/>
              </p:cNvSpPr>
              <p:nvPr/>
            </p:nvSpPr>
            <p:spPr bwMode="auto">
              <a:xfrm>
                <a:off x="4895645" y="3772439"/>
                <a:ext cx="93416" cy="200205"/>
              </a:xfrm>
              <a:custGeom>
                <a:avLst/>
                <a:gdLst>
                  <a:gd name="T0" fmla="*/ 50 w 50"/>
                  <a:gd name="T1" fmla="*/ 82 h 107"/>
                  <a:gd name="T2" fmla="*/ 42 w 50"/>
                  <a:gd name="T3" fmla="*/ 99 h 107"/>
                  <a:gd name="T4" fmla="*/ 25 w 50"/>
                  <a:gd name="T5" fmla="*/ 107 h 107"/>
                  <a:gd name="T6" fmla="*/ 7 w 50"/>
                  <a:gd name="T7" fmla="*/ 99 h 107"/>
                  <a:gd name="T8" fmla="*/ 0 w 50"/>
                  <a:gd name="T9" fmla="*/ 82 h 107"/>
                  <a:gd name="T10" fmla="*/ 0 w 50"/>
                  <a:gd name="T11" fmla="*/ 25 h 107"/>
                  <a:gd name="T12" fmla="*/ 7 w 50"/>
                  <a:gd name="T13" fmla="*/ 7 h 107"/>
                  <a:gd name="T14" fmla="*/ 25 w 50"/>
                  <a:gd name="T15" fmla="*/ 0 h 107"/>
                  <a:gd name="T16" fmla="*/ 42 w 50"/>
                  <a:gd name="T17" fmla="*/ 7 h 107"/>
                  <a:gd name="T18" fmla="*/ 50 w 50"/>
                  <a:gd name="T19" fmla="*/ 25 h 107"/>
                  <a:gd name="T20" fmla="*/ 50 w 50"/>
                  <a:gd name="T21" fmla="*/ 82 h 107"/>
                  <a:gd name="T22" fmla="*/ 33 w 50"/>
                  <a:gd name="T23" fmla="*/ 24 h 107"/>
                  <a:gd name="T24" fmla="*/ 31 w 50"/>
                  <a:gd name="T25" fmla="*/ 18 h 107"/>
                  <a:gd name="T26" fmla="*/ 24 w 50"/>
                  <a:gd name="T27" fmla="*/ 15 h 107"/>
                  <a:gd name="T28" fmla="*/ 18 w 50"/>
                  <a:gd name="T29" fmla="*/ 18 h 107"/>
                  <a:gd name="T30" fmla="*/ 15 w 50"/>
                  <a:gd name="T31" fmla="*/ 24 h 107"/>
                  <a:gd name="T32" fmla="*/ 15 w 50"/>
                  <a:gd name="T33" fmla="*/ 82 h 107"/>
                  <a:gd name="T34" fmla="*/ 18 w 50"/>
                  <a:gd name="T35" fmla="*/ 88 h 107"/>
                  <a:gd name="T36" fmla="*/ 24 w 50"/>
                  <a:gd name="T37" fmla="*/ 91 h 107"/>
                  <a:gd name="T38" fmla="*/ 31 w 50"/>
                  <a:gd name="T39" fmla="*/ 88 h 107"/>
                  <a:gd name="T40" fmla="*/ 33 w 50"/>
                  <a:gd name="T41" fmla="*/ 82 h 107"/>
                  <a:gd name="T42" fmla="*/ 33 w 50"/>
                  <a:gd name="T43" fmla="*/ 2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" h="107">
                    <a:moveTo>
                      <a:pt x="50" y="82"/>
                    </a:moveTo>
                    <a:cubicBezTo>
                      <a:pt x="50" y="89"/>
                      <a:pt x="47" y="95"/>
                      <a:pt x="42" y="99"/>
                    </a:cubicBezTo>
                    <a:cubicBezTo>
                      <a:pt x="38" y="104"/>
                      <a:pt x="32" y="107"/>
                      <a:pt x="25" y="107"/>
                    </a:cubicBezTo>
                    <a:cubicBezTo>
                      <a:pt x="18" y="107"/>
                      <a:pt x="12" y="104"/>
                      <a:pt x="7" y="99"/>
                    </a:cubicBezTo>
                    <a:cubicBezTo>
                      <a:pt x="2" y="95"/>
                      <a:pt x="0" y="89"/>
                      <a:pt x="0" y="8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8"/>
                      <a:pt x="2" y="12"/>
                      <a:pt x="7" y="7"/>
                    </a:cubicBezTo>
                    <a:cubicBezTo>
                      <a:pt x="12" y="2"/>
                      <a:pt x="18" y="0"/>
                      <a:pt x="25" y="0"/>
                    </a:cubicBezTo>
                    <a:cubicBezTo>
                      <a:pt x="32" y="0"/>
                      <a:pt x="38" y="2"/>
                      <a:pt x="42" y="7"/>
                    </a:cubicBezTo>
                    <a:cubicBezTo>
                      <a:pt x="47" y="12"/>
                      <a:pt x="50" y="18"/>
                      <a:pt x="50" y="25"/>
                    </a:cubicBezTo>
                    <a:lnTo>
                      <a:pt x="50" y="82"/>
                    </a:lnTo>
                    <a:close/>
                    <a:moveTo>
                      <a:pt x="33" y="24"/>
                    </a:moveTo>
                    <a:cubicBezTo>
                      <a:pt x="33" y="22"/>
                      <a:pt x="33" y="20"/>
                      <a:pt x="31" y="18"/>
                    </a:cubicBezTo>
                    <a:cubicBezTo>
                      <a:pt x="29" y="16"/>
                      <a:pt x="27" y="15"/>
                      <a:pt x="24" y="15"/>
                    </a:cubicBezTo>
                    <a:cubicBezTo>
                      <a:pt x="22" y="15"/>
                      <a:pt x="20" y="16"/>
                      <a:pt x="18" y="18"/>
                    </a:cubicBezTo>
                    <a:cubicBezTo>
                      <a:pt x="16" y="20"/>
                      <a:pt x="15" y="22"/>
                      <a:pt x="15" y="2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4"/>
                      <a:pt x="16" y="86"/>
                      <a:pt x="18" y="88"/>
                    </a:cubicBezTo>
                    <a:cubicBezTo>
                      <a:pt x="20" y="90"/>
                      <a:pt x="22" y="91"/>
                      <a:pt x="24" y="91"/>
                    </a:cubicBezTo>
                    <a:cubicBezTo>
                      <a:pt x="27" y="91"/>
                      <a:pt x="29" y="90"/>
                      <a:pt x="31" y="88"/>
                    </a:cubicBezTo>
                    <a:cubicBezTo>
                      <a:pt x="33" y="86"/>
                      <a:pt x="33" y="84"/>
                      <a:pt x="33" y="82"/>
                    </a:cubicBezTo>
                    <a:lnTo>
                      <a:pt x="33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9" tIns="34295" rIns="68589" bIns="34295" numCol="1" anchor="t" anchorCtr="0" compatLnSpc="1"/>
              <a:p>
                <a:endParaRPr lang="zh-CN" altLang="en-US"/>
              </a:p>
            </p:txBody>
          </p:sp>
          <p:sp>
            <p:nvSpPr>
              <p:cNvPr id="125" name="Freeform 31"/>
              <p:cNvSpPr>
                <a:spLocks noEditPoints="1"/>
              </p:cNvSpPr>
              <p:nvPr/>
            </p:nvSpPr>
            <p:spPr bwMode="auto">
              <a:xfrm>
                <a:off x="5009593" y="3774492"/>
                <a:ext cx="99575" cy="196099"/>
              </a:xfrm>
              <a:custGeom>
                <a:avLst/>
                <a:gdLst>
                  <a:gd name="T0" fmla="*/ 0 w 97"/>
                  <a:gd name="T1" fmla="*/ 120 h 191"/>
                  <a:gd name="T2" fmla="*/ 49 w 97"/>
                  <a:gd name="T3" fmla="*/ 0 h 191"/>
                  <a:gd name="T4" fmla="*/ 78 w 97"/>
                  <a:gd name="T5" fmla="*/ 0 h 191"/>
                  <a:gd name="T6" fmla="*/ 78 w 97"/>
                  <a:gd name="T7" fmla="*/ 120 h 191"/>
                  <a:gd name="T8" fmla="*/ 97 w 97"/>
                  <a:gd name="T9" fmla="*/ 120 h 191"/>
                  <a:gd name="T10" fmla="*/ 97 w 97"/>
                  <a:gd name="T11" fmla="*/ 149 h 191"/>
                  <a:gd name="T12" fmla="*/ 78 w 97"/>
                  <a:gd name="T13" fmla="*/ 149 h 191"/>
                  <a:gd name="T14" fmla="*/ 78 w 97"/>
                  <a:gd name="T15" fmla="*/ 191 h 191"/>
                  <a:gd name="T16" fmla="*/ 49 w 97"/>
                  <a:gd name="T17" fmla="*/ 191 h 191"/>
                  <a:gd name="T18" fmla="*/ 49 w 97"/>
                  <a:gd name="T19" fmla="*/ 149 h 191"/>
                  <a:gd name="T20" fmla="*/ 0 w 97"/>
                  <a:gd name="T21" fmla="*/ 149 h 191"/>
                  <a:gd name="T22" fmla="*/ 0 w 97"/>
                  <a:gd name="T23" fmla="*/ 120 h 191"/>
                  <a:gd name="T24" fmla="*/ 49 w 97"/>
                  <a:gd name="T25" fmla="*/ 120 h 191"/>
                  <a:gd name="T26" fmla="*/ 49 w 97"/>
                  <a:gd name="T27" fmla="*/ 62 h 191"/>
                  <a:gd name="T28" fmla="*/ 25 w 97"/>
                  <a:gd name="T29" fmla="*/ 120 h 191"/>
                  <a:gd name="T30" fmla="*/ 49 w 97"/>
                  <a:gd name="T31" fmla="*/ 12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7" h="191">
                    <a:moveTo>
                      <a:pt x="0" y="120"/>
                    </a:moveTo>
                    <a:lnTo>
                      <a:pt x="49" y="0"/>
                    </a:lnTo>
                    <a:lnTo>
                      <a:pt x="78" y="0"/>
                    </a:lnTo>
                    <a:lnTo>
                      <a:pt x="78" y="120"/>
                    </a:lnTo>
                    <a:lnTo>
                      <a:pt x="97" y="120"/>
                    </a:lnTo>
                    <a:lnTo>
                      <a:pt x="97" y="149"/>
                    </a:lnTo>
                    <a:lnTo>
                      <a:pt x="78" y="149"/>
                    </a:lnTo>
                    <a:lnTo>
                      <a:pt x="78" y="191"/>
                    </a:lnTo>
                    <a:lnTo>
                      <a:pt x="49" y="191"/>
                    </a:lnTo>
                    <a:lnTo>
                      <a:pt x="49" y="149"/>
                    </a:lnTo>
                    <a:lnTo>
                      <a:pt x="0" y="149"/>
                    </a:lnTo>
                    <a:lnTo>
                      <a:pt x="0" y="120"/>
                    </a:lnTo>
                    <a:close/>
                    <a:moveTo>
                      <a:pt x="49" y="120"/>
                    </a:moveTo>
                    <a:lnTo>
                      <a:pt x="49" y="62"/>
                    </a:lnTo>
                    <a:lnTo>
                      <a:pt x="25" y="120"/>
                    </a:lnTo>
                    <a:lnTo>
                      <a:pt x="49" y="1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9" tIns="34295" rIns="68589" bIns="34295" numCol="1" anchor="t" anchorCtr="0" compatLnSpc="1"/>
              <a:p>
                <a:endParaRPr lang="zh-CN" altLang="en-US"/>
              </a:p>
            </p:txBody>
          </p:sp>
          <p:sp>
            <p:nvSpPr>
              <p:cNvPr id="126" name="Freeform 6"/>
              <p:cNvSpPr>
                <a:spLocks noEditPoints="1"/>
              </p:cNvSpPr>
              <p:nvPr/>
            </p:nvSpPr>
            <p:spPr bwMode="auto">
              <a:xfrm>
                <a:off x="5039839" y="4141748"/>
                <a:ext cx="447355" cy="330885"/>
              </a:xfrm>
              <a:custGeom>
                <a:avLst/>
                <a:gdLst>
                  <a:gd name="T0" fmla="*/ 176 w 176"/>
                  <a:gd name="T1" fmla="*/ 99 h 117"/>
                  <a:gd name="T2" fmla="*/ 176 w 176"/>
                  <a:gd name="T3" fmla="*/ 108 h 117"/>
                  <a:gd name="T4" fmla="*/ 161 w 176"/>
                  <a:gd name="T5" fmla="*/ 117 h 117"/>
                  <a:gd name="T6" fmla="*/ 15 w 176"/>
                  <a:gd name="T7" fmla="*/ 117 h 117"/>
                  <a:gd name="T8" fmla="*/ 0 w 176"/>
                  <a:gd name="T9" fmla="*/ 108 h 117"/>
                  <a:gd name="T10" fmla="*/ 0 w 176"/>
                  <a:gd name="T11" fmla="*/ 99 h 117"/>
                  <a:gd name="T12" fmla="*/ 15 w 176"/>
                  <a:gd name="T13" fmla="*/ 99 h 117"/>
                  <a:gd name="T14" fmla="*/ 161 w 176"/>
                  <a:gd name="T15" fmla="*/ 99 h 117"/>
                  <a:gd name="T16" fmla="*/ 176 w 176"/>
                  <a:gd name="T17" fmla="*/ 99 h 117"/>
                  <a:gd name="T18" fmla="*/ 24 w 176"/>
                  <a:gd name="T19" fmla="*/ 79 h 117"/>
                  <a:gd name="T20" fmla="*/ 24 w 176"/>
                  <a:gd name="T21" fmla="*/ 14 h 117"/>
                  <a:gd name="T22" fmla="*/ 38 w 176"/>
                  <a:gd name="T23" fmla="*/ 0 h 117"/>
                  <a:gd name="T24" fmla="*/ 138 w 176"/>
                  <a:gd name="T25" fmla="*/ 0 h 117"/>
                  <a:gd name="T26" fmla="*/ 152 w 176"/>
                  <a:gd name="T27" fmla="*/ 14 h 117"/>
                  <a:gd name="T28" fmla="*/ 152 w 176"/>
                  <a:gd name="T29" fmla="*/ 79 h 117"/>
                  <a:gd name="T30" fmla="*/ 138 w 176"/>
                  <a:gd name="T31" fmla="*/ 93 h 117"/>
                  <a:gd name="T32" fmla="*/ 38 w 176"/>
                  <a:gd name="T33" fmla="*/ 93 h 117"/>
                  <a:gd name="T34" fmla="*/ 24 w 176"/>
                  <a:gd name="T35" fmla="*/ 79 h 117"/>
                  <a:gd name="T36" fmla="*/ 35 w 176"/>
                  <a:gd name="T37" fmla="*/ 79 h 117"/>
                  <a:gd name="T38" fmla="*/ 38 w 176"/>
                  <a:gd name="T39" fmla="*/ 82 h 117"/>
                  <a:gd name="T40" fmla="*/ 138 w 176"/>
                  <a:gd name="T41" fmla="*/ 82 h 117"/>
                  <a:gd name="T42" fmla="*/ 141 w 176"/>
                  <a:gd name="T43" fmla="*/ 79 h 117"/>
                  <a:gd name="T44" fmla="*/ 141 w 176"/>
                  <a:gd name="T45" fmla="*/ 14 h 117"/>
                  <a:gd name="T46" fmla="*/ 138 w 176"/>
                  <a:gd name="T47" fmla="*/ 11 h 117"/>
                  <a:gd name="T48" fmla="*/ 38 w 176"/>
                  <a:gd name="T49" fmla="*/ 11 h 117"/>
                  <a:gd name="T50" fmla="*/ 35 w 176"/>
                  <a:gd name="T51" fmla="*/ 14 h 117"/>
                  <a:gd name="T52" fmla="*/ 35 w 176"/>
                  <a:gd name="T53" fmla="*/ 79 h 117"/>
                  <a:gd name="T54" fmla="*/ 97 w 176"/>
                  <a:gd name="T55" fmla="*/ 107 h 117"/>
                  <a:gd name="T56" fmla="*/ 95 w 176"/>
                  <a:gd name="T57" fmla="*/ 105 h 117"/>
                  <a:gd name="T58" fmla="*/ 81 w 176"/>
                  <a:gd name="T59" fmla="*/ 105 h 117"/>
                  <a:gd name="T60" fmla="*/ 79 w 176"/>
                  <a:gd name="T61" fmla="*/ 107 h 117"/>
                  <a:gd name="T62" fmla="*/ 81 w 176"/>
                  <a:gd name="T63" fmla="*/ 108 h 117"/>
                  <a:gd name="T64" fmla="*/ 95 w 176"/>
                  <a:gd name="T65" fmla="*/ 108 h 117"/>
                  <a:gd name="T66" fmla="*/ 97 w 176"/>
                  <a:gd name="T67" fmla="*/ 10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6" h="117">
                    <a:moveTo>
                      <a:pt x="176" y="99"/>
                    </a:moveTo>
                    <a:cubicBezTo>
                      <a:pt x="176" y="108"/>
                      <a:pt x="176" y="108"/>
                      <a:pt x="176" y="108"/>
                    </a:cubicBezTo>
                    <a:cubicBezTo>
                      <a:pt x="176" y="113"/>
                      <a:pt x="169" y="117"/>
                      <a:pt x="161" y="117"/>
                    </a:cubicBezTo>
                    <a:cubicBezTo>
                      <a:pt x="15" y="117"/>
                      <a:pt x="15" y="117"/>
                      <a:pt x="15" y="117"/>
                    </a:cubicBezTo>
                    <a:cubicBezTo>
                      <a:pt x="7" y="117"/>
                      <a:pt x="0" y="113"/>
                      <a:pt x="0" y="108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15" y="99"/>
                      <a:pt x="15" y="99"/>
                      <a:pt x="15" y="99"/>
                    </a:cubicBezTo>
                    <a:cubicBezTo>
                      <a:pt x="161" y="99"/>
                      <a:pt x="161" y="99"/>
                      <a:pt x="161" y="99"/>
                    </a:cubicBezTo>
                    <a:lnTo>
                      <a:pt x="176" y="99"/>
                    </a:lnTo>
                    <a:close/>
                    <a:moveTo>
                      <a:pt x="24" y="79"/>
                    </a:move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6"/>
                      <a:pt x="30" y="0"/>
                      <a:pt x="38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46" y="0"/>
                      <a:pt x="152" y="6"/>
                      <a:pt x="152" y="14"/>
                    </a:cubicBezTo>
                    <a:cubicBezTo>
                      <a:pt x="152" y="79"/>
                      <a:pt x="152" y="79"/>
                      <a:pt x="152" y="79"/>
                    </a:cubicBezTo>
                    <a:cubicBezTo>
                      <a:pt x="152" y="87"/>
                      <a:pt x="146" y="93"/>
                      <a:pt x="138" y="93"/>
                    </a:cubicBezTo>
                    <a:cubicBezTo>
                      <a:pt x="38" y="93"/>
                      <a:pt x="38" y="93"/>
                      <a:pt x="38" y="93"/>
                    </a:cubicBezTo>
                    <a:cubicBezTo>
                      <a:pt x="30" y="93"/>
                      <a:pt x="24" y="87"/>
                      <a:pt x="24" y="79"/>
                    </a:cubicBezTo>
                    <a:close/>
                    <a:moveTo>
                      <a:pt x="35" y="79"/>
                    </a:moveTo>
                    <a:cubicBezTo>
                      <a:pt x="35" y="80"/>
                      <a:pt x="37" y="82"/>
                      <a:pt x="38" y="82"/>
                    </a:cubicBezTo>
                    <a:cubicBezTo>
                      <a:pt x="138" y="82"/>
                      <a:pt x="138" y="82"/>
                      <a:pt x="138" y="82"/>
                    </a:cubicBezTo>
                    <a:cubicBezTo>
                      <a:pt x="139" y="82"/>
                      <a:pt x="141" y="80"/>
                      <a:pt x="141" y="79"/>
                    </a:cubicBezTo>
                    <a:cubicBezTo>
                      <a:pt x="141" y="14"/>
                      <a:pt x="141" y="14"/>
                      <a:pt x="141" y="14"/>
                    </a:cubicBezTo>
                    <a:cubicBezTo>
                      <a:pt x="141" y="13"/>
                      <a:pt x="139" y="11"/>
                      <a:pt x="138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11"/>
                      <a:pt x="35" y="13"/>
                      <a:pt x="35" y="14"/>
                    </a:cubicBezTo>
                    <a:lnTo>
                      <a:pt x="35" y="79"/>
                    </a:lnTo>
                    <a:close/>
                    <a:moveTo>
                      <a:pt x="97" y="107"/>
                    </a:moveTo>
                    <a:cubicBezTo>
                      <a:pt x="97" y="106"/>
                      <a:pt x="96" y="105"/>
                      <a:pt x="95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0" y="105"/>
                      <a:pt x="79" y="106"/>
                      <a:pt x="79" y="107"/>
                    </a:cubicBezTo>
                    <a:cubicBezTo>
                      <a:pt x="79" y="107"/>
                      <a:pt x="80" y="108"/>
                      <a:pt x="81" y="108"/>
                    </a:cubicBezTo>
                    <a:cubicBezTo>
                      <a:pt x="95" y="108"/>
                      <a:pt x="95" y="108"/>
                      <a:pt x="95" y="108"/>
                    </a:cubicBezTo>
                    <a:cubicBezTo>
                      <a:pt x="96" y="108"/>
                      <a:pt x="97" y="107"/>
                      <a:pt x="97" y="107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0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127" name="组合 126"/>
          <p:cNvGrpSpPr/>
          <p:nvPr/>
        </p:nvGrpSpPr>
        <p:grpSpPr>
          <a:xfrm>
            <a:off x="3434507" y="2885138"/>
            <a:ext cx="1599567" cy="1850640"/>
            <a:chOff x="2576663" y="2309403"/>
            <a:chExt cx="1200040" cy="1388087"/>
          </a:xfrm>
        </p:grpSpPr>
        <p:sp>
          <p:nvSpPr>
            <p:cNvPr id="128" name="Freeform 6"/>
            <p:cNvSpPr/>
            <p:nvPr/>
          </p:nvSpPr>
          <p:spPr bwMode="auto">
            <a:xfrm>
              <a:off x="2647495" y="2350471"/>
              <a:ext cx="528675" cy="237166"/>
            </a:xfrm>
            <a:custGeom>
              <a:avLst/>
              <a:gdLst>
                <a:gd name="T0" fmla="*/ 0 w 515"/>
                <a:gd name="T1" fmla="*/ 231 h 231"/>
                <a:gd name="T2" fmla="*/ 398 w 515"/>
                <a:gd name="T3" fmla="*/ 0 h 231"/>
                <a:gd name="T4" fmla="*/ 515 w 515"/>
                <a:gd name="T5" fmla="*/ 0 h 231"/>
                <a:gd name="T6" fmla="*/ 515 w 515"/>
                <a:gd name="T7" fmla="*/ 231 h 231"/>
                <a:gd name="T8" fmla="*/ 0 w 515"/>
                <a:gd name="T9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231">
                  <a:moveTo>
                    <a:pt x="0" y="231"/>
                  </a:moveTo>
                  <a:lnTo>
                    <a:pt x="398" y="0"/>
                  </a:lnTo>
                  <a:lnTo>
                    <a:pt x="515" y="0"/>
                  </a:lnTo>
                  <a:lnTo>
                    <a:pt x="515" y="231"/>
                  </a:lnTo>
                  <a:lnTo>
                    <a:pt x="0" y="231"/>
                  </a:lnTo>
                  <a:close/>
                </a:path>
              </a:pathLst>
            </a:custGeom>
            <a:solidFill>
              <a:srgbClr val="3C5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9" tIns="34295" rIns="68589" bIns="34295" numCol="1" anchor="t" anchorCtr="0" compatLnSpc="1"/>
            <a:p>
              <a:endParaRPr lang="zh-CN" altLang="en-US"/>
            </a:p>
          </p:txBody>
        </p:sp>
        <p:grpSp>
          <p:nvGrpSpPr>
            <p:cNvPr id="129" name="组合 128"/>
            <p:cNvGrpSpPr/>
            <p:nvPr/>
          </p:nvGrpSpPr>
          <p:grpSpPr>
            <a:xfrm>
              <a:off x="2576663" y="2309403"/>
              <a:ext cx="1200040" cy="1388087"/>
              <a:chOff x="2576663" y="2309403"/>
              <a:chExt cx="1200040" cy="1388087"/>
            </a:xfrm>
          </p:grpSpPr>
          <p:sp>
            <p:nvSpPr>
              <p:cNvPr id="130" name="Freeform 7"/>
              <p:cNvSpPr/>
              <p:nvPr/>
            </p:nvSpPr>
            <p:spPr bwMode="auto">
              <a:xfrm>
                <a:off x="2576663" y="2309403"/>
                <a:ext cx="1200040" cy="1388087"/>
              </a:xfrm>
              <a:custGeom>
                <a:avLst/>
                <a:gdLst>
                  <a:gd name="T0" fmla="*/ 0 w 1169"/>
                  <a:gd name="T1" fmla="*/ 1014 h 1352"/>
                  <a:gd name="T2" fmla="*/ 0 w 1169"/>
                  <a:gd name="T3" fmla="*/ 338 h 1352"/>
                  <a:gd name="T4" fmla="*/ 584 w 1169"/>
                  <a:gd name="T5" fmla="*/ 0 h 1352"/>
                  <a:gd name="T6" fmla="*/ 1169 w 1169"/>
                  <a:gd name="T7" fmla="*/ 338 h 1352"/>
                  <a:gd name="T8" fmla="*/ 1169 w 1169"/>
                  <a:gd name="T9" fmla="*/ 1014 h 1352"/>
                  <a:gd name="T10" fmla="*/ 584 w 1169"/>
                  <a:gd name="T11" fmla="*/ 1352 h 1352"/>
                  <a:gd name="T12" fmla="*/ 0 w 1169"/>
                  <a:gd name="T13" fmla="*/ 1014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9" h="1352">
                    <a:moveTo>
                      <a:pt x="0" y="1014"/>
                    </a:moveTo>
                    <a:lnTo>
                      <a:pt x="0" y="338"/>
                    </a:lnTo>
                    <a:lnTo>
                      <a:pt x="584" y="0"/>
                    </a:lnTo>
                    <a:lnTo>
                      <a:pt x="1169" y="338"/>
                    </a:lnTo>
                    <a:lnTo>
                      <a:pt x="1169" y="1014"/>
                    </a:lnTo>
                    <a:lnTo>
                      <a:pt x="584" y="1352"/>
                    </a:lnTo>
                    <a:lnTo>
                      <a:pt x="0" y="10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28600" sx="102000" sy="102000" algn="ctr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68589" tIns="34295" rIns="68589" bIns="34295" numCol="1" anchor="t" anchorCtr="0" compatLnSpc="1"/>
              <a:p>
                <a:endParaRPr lang="zh-CN" altLang="en-US"/>
              </a:p>
            </p:txBody>
          </p:sp>
          <p:sp>
            <p:nvSpPr>
              <p:cNvPr id="131" name="Freeform 22"/>
              <p:cNvSpPr/>
              <p:nvPr/>
            </p:nvSpPr>
            <p:spPr bwMode="auto">
              <a:xfrm>
                <a:off x="2647495" y="2350471"/>
                <a:ext cx="408568" cy="441478"/>
              </a:xfrm>
              <a:custGeom>
                <a:avLst/>
                <a:gdLst>
                  <a:gd name="T0" fmla="*/ 0 w 398"/>
                  <a:gd name="T1" fmla="*/ 430 h 430"/>
                  <a:gd name="T2" fmla="*/ 398 w 398"/>
                  <a:gd name="T3" fmla="*/ 430 h 430"/>
                  <a:gd name="T4" fmla="*/ 398 w 398"/>
                  <a:gd name="T5" fmla="*/ 0 h 430"/>
                  <a:gd name="T6" fmla="*/ 0 w 398"/>
                  <a:gd name="T7" fmla="*/ 231 h 430"/>
                  <a:gd name="T8" fmla="*/ 0 w 398"/>
                  <a:gd name="T9" fmla="*/ 43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430">
                    <a:moveTo>
                      <a:pt x="0" y="430"/>
                    </a:moveTo>
                    <a:lnTo>
                      <a:pt x="398" y="430"/>
                    </a:lnTo>
                    <a:lnTo>
                      <a:pt x="398" y="0"/>
                    </a:lnTo>
                    <a:lnTo>
                      <a:pt x="0" y="231"/>
                    </a:lnTo>
                    <a:lnTo>
                      <a:pt x="0" y="430"/>
                    </a:ln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  <a:effectLst>
                <a:outerShdw blurRad="279400" dist="76200" dir="2700000" sx="101000" sy="101000" algn="tl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32" name="Freeform 34"/>
              <p:cNvSpPr>
                <a:spLocks noEditPoints="1"/>
              </p:cNvSpPr>
              <p:nvPr/>
            </p:nvSpPr>
            <p:spPr bwMode="auto">
              <a:xfrm>
                <a:off x="2807637" y="2562997"/>
                <a:ext cx="93416" cy="200205"/>
              </a:xfrm>
              <a:custGeom>
                <a:avLst/>
                <a:gdLst>
                  <a:gd name="T0" fmla="*/ 50 w 50"/>
                  <a:gd name="T1" fmla="*/ 82 h 107"/>
                  <a:gd name="T2" fmla="*/ 43 w 50"/>
                  <a:gd name="T3" fmla="*/ 99 h 107"/>
                  <a:gd name="T4" fmla="*/ 25 w 50"/>
                  <a:gd name="T5" fmla="*/ 107 h 107"/>
                  <a:gd name="T6" fmla="*/ 7 w 50"/>
                  <a:gd name="T7" fmla="*/ 99 h 107"/>
                  <a:gd name="T8" fmla="*/ 0 w 50"/>
                  <a:gd name="T9" fmla="*/ 82 h 107"/>
                  <a:gd name="T10" fmla="*/ 0 w 50"/>
                  <a:gd name="T11" fmla="*/ 25 h 107"/>
                  <a:gd name="T12" fmla="*/ 7 w 50"/>
                  <a:gd name="T13" fmla="*/ 7 h 107"/>
                  <a:gd name="T14" fmla="*/ 25 w 50"/>
                  <a:gd name="T15" fmla="*/ 0 h 107"/>
                  <a:gd name="T16" fmla="*/ 43 w 50"/>
                  <a:gd name="T17" fmla="*/ 7 h 107"/>
                  <a:gd name="T18" fmla="*/ 50 w 50"/>
                  <a:gd name="T19" fmla="*/ 25 h 107"/>
                  <a:gd name="T20" fmla="*/ 50 w 50"/>
                  <a:gd name="T21" fmla="*/ 82 h 107"/>
                  <a:gd name="T22" fmla="*/ 34 w 50"/>
                  <a:gd name="T23" fmla="*/ 24 h 107"/>
                  <a:gd name="T24" fmla="*/ 31 w 50"/>
                  <a:gd name="T25" fmla="*/ 18 h 107"/>
                  <a:gd name="T26" fmla="*/ 25 w 50"/>
                  <a:gd name="T27" fmla="*/ 15 h 107"/>
                  <a:gd name="T28" fmla="*/ 18 w 50"/>
                  <a:gd name="T29" fmla="*/ 18 h 107"/>
                  <a:gd name="T30" fmla="*/ 16 w 50"/>
                  <a:gd name="T31" fmla="*/ 24 h 107"/>
                  <a:gd name="T32" fmla="*/ 16 w 50"/>
                  <a:gd name="T33" fmla="*/ 81 h 107"/>
                  <a:gd name="T34" fmla="*/ 18 w 50"/>
                  <a:gd name="T35" fmla="*/ 88 h 107"/>
                  <a:gd name="T36" fmla="*/ 25 w 50"/>
                  <a:gd name="T37" fmla="*/ 91 h 107"/>
                  <a:gd name="T38" fmla="*/ 31 w 50"/>
                  <a:gd name="T39" fmla="*/ 88 h 107"/>
                  <a:gd name="T40" fmla="*/ 34 w 50"/>
                  <a:gd name="T41" fmla="*/ 81 h 107"/>
                  <a:gd name="T42" fmla="*/ 34 w 50"/>
                  <a:gd name="T43" fmla="*/ 2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" h="107">
                    <a:moveTo>
                      <a:pt x="50" y="82"/>
                    </a:moveTo>
                    <a:cubicBezTo>
                      <a:pt x="50" y="89"/>
                      <a:pt x="47" y="95"/>
                      <a:pt x="43" y="99"/>
                    </a:cubicBezTo>
                    <a:cubicBezTo>
                      <a:pt x="38" y="104"/>
                      <a:pt x="32" y="107"/>
                      <a:pt x="25" y="107"/>
                    </a:cubicBezTo>
                    <a:cubicBezTo>
                      <a:pt x="18" y="107"/>
                      <a:pt x="12" y="104"/>
                      <a:pt x="7" y="99"/>
                    </a:cubicBezTo>
                    <a:cubicBezTo>
                      <a:pt x="2" y="95"/>
                      <a:pt x="0" y="89"/>
                      <a:pt x="0" y="8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8"/>
                      <a:pt x="2" y="12"/>
                      <a:pt x="7" y="7"/>
                    </a:cubicBezTo>
                    <a:cubicBezTo>
                      <a:pt x="12" y="2"/>
                      <a:pt x="18" y="0"/>
                      <a:pt x="25" y="0"/>
                    </a:cubicBezTo>
                    <a:cubicBezTo>
                      <a:pt x="32" y="0"/>
                      <a:pt x="38" y="2"/>
                      <a:pt x="43" y="7"/>
                    </a:cubicBezTo>
                    <a:cubicBezTo>
                      <a:pt x="48" y="12"/>
                      <a:pt x="50" y="18"/>
                      <a:pt x="50" y="25"/>
                    </a:cubicBezTo>
                    <a:lnTo>
                      <a:pt x="50" y="82"/>
                    </a:lnTo>
                    <a:close/>
                    <a:moveTo>
                      <a:pt x="34" y="24"/>
                    </a:moveTo>
                    <a:cubicBezTo>
                      <a:pt x="34" y="22"/>
                      <a:pt x="33" y="20"/>
                      <a:pt x="31" y="18"/>
                    </a:cubicBezTo>
                    <a:cubicBezTo>
                      <a:pt x="29" y="16"/>
                      <a:pt x="27" y="15"/>
                      <a:pt x="25" y="15"/>
                    </a:cubicBezTo>
                    <a:cubicBezTo>
                      <a:pt x="22" y="15"/>
                      <a:pt x="20" y="16"/>
                      <a:pt x="18" y="18"/>
                    </a:cubicBezTo>
                    <a:cubicBezTo>
                      <a:pt x="16" y="20"/>
                      <a:pt x="16" y="22"/>
                      <a:pt x="16" y="24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6" y="84"/>
                      <a:pt x="16" y="86"/>
                      <a:pt x="18" y="88"/>
                    </a:cubicBezTo>
                    <a:cubicBezTo>
                      <a:pt x="20" y="90"/>
                      <a:pt x="22" y="91"/>
                      <a:pt x="25" y="91"/>
                    </a:cubicBezTo>
                    <a:cubicBezTo>
                      <a:pt x="27" y="91"/>
                      <a:pt x="29" y="90"/>
                      <a:pt x="31" y="88"/>
                    </a:cubicBezTo>
                    <a:cubicBezTo>
                      <a:pt x="33" y="86"/>
                      <a:pt x="34" y="84"/>
                      <a:pt x="34" y="81"/>
                    </a:cubicBezTo>
                    <a:lnTo>
                      <a:pt x="34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9" tIns="34295" rIns="68589" bIns="34295" numCol="1" anchor="t" anchorCtr="0" compatLnSpc="1"/>
              <a:p>
                <a:endParaRPr lang="zh-CN" altLang="en-US"/>
              </a:p>
            </p:txBody>
          </p:sp>
          <p:sp>
            <p:nvSpPr>
              <p:cNvPr id="133" name="Freeform 35"/>
              <p:cNvSpPr>
                <a:spLocks noEditPoints="1"/>
              </p:cNvSpPr>
              <p:nvPr/>
            </p:nvSpPr>
            <p:spPr bwMode="auto">
              <a:xfrm>
                <a:off x="2926717" y="2562997"/>
                <a:ext cx="88284" cy="200205"/>
              </a:xfrm>
              <a:custGeom>
                <a:avLst/>
                <a:gdLst>
                  <a:gd name="T0" fmla="*/ 31 w 47"/>
                  <a:gd name="T1" fmla="*/ 27 h 107"/>
                  <a:gd name="T2" fmla="*/ 31 w 47"/>
                  <a:gd name="T3" fmla="*/ 24 h 107"/>
                  <a:gd name="T4" fmla="*/ 29 w 47"/>
                  <a:gd name="T5" fmla="*/ 18 h 107"/>
                  <a:gd name="T6" fmla="*/ 23 w 47"/>
                  <a:gd name="T7" fmla="*/ 15 h 107"/>
                  <a:gd name="T8" fmla="*/ 17 w 47"/>
                  <a:gd name="T9" fmla="*/ 18 h 107"/>
                  <a:gd name="T10" fmla="*/ 15 w 47"/>
                  <a:gd name="T11" fmla="*/ 24 h 107"/>
                  <a:gd name="T12" fmla="*/ 15 w 47"/>
                  <a:gd name="T13" fmla="*/ 45 h 107"/>
                  <a:gd name="T14" fmla="*/ 27 w 47"/>
                  <a:gd name="T15" fmla="*/ 40 h 107"/>
                  <a:gd name="T16" fmla="*/ 43 w 47"/>
                  <a:gd name="T17" fmla="*/ 48 h 107"/>
                  <a:gd name="T18" fmla="*/ 47 w 47"/>
                  <a:gd name="T19" fmla="*/ 65 h 107"/>
                  <a:gd name="T20" fmla="*/ 47 w 47"/>
                  <a:gd name="T21" fmla="*/ 83 h 107"/>
                  <a:gd name="T22" fmla="*/ 47 w 47"/>
                  <a:gd name="T23" fmla="*/ 83 h 107"/>
                  <a:gd name="T24" fmla="*/ 40 w 47"/>
                  <a:gd name="T25" fmla="*/ 100 h 107"/>
                  <a:gd name="T26" fmla="*/ 23 w 47"/>
                  <a:gd name="T27" fmla="*/ 107 h 107"/>
                  <a:gd name="T28" fmla="*/ 6 w 47"/>
                  <a:gd name="T29" fmla="*/ 99 h 107"/>
                  <a:gd name="T30" fmla="*/ 0 w 47"/>
                  <a:gd name="T31" fmla="*/ 82 h 107"/>
                  <a:gd name="T32" fmla="*/ 0 w 47"/>
                  <a:gd name="T33" fmla="*/ 25 h 107"/>
                  <a:gd name="T34" fmla="*/ 3 w 47"/>
                  <a:gd name="T35" fmla="*/ 11 h 107"/>
                  <a:gd name="T36" fmla="*/ 14 w 47"/>
                  <a:gd name="T37" fmla="*/ 2 h 107"/>
                  <a:gd name="T38" fmla="*/ 23 w 47"/>
                  <a:gd name="T39" fmla="*/ 0 h 107"/>
                  <a:gd name="T40" fmla="*/ 41 w 47"/>
                  <a:gd name="T41" fmla="*/ 7 h 107"/>
                  <a:gd name="T42" fmla="*/ 47 w 47"/>
                  <a:gd name="T43" fmla="*/ 25 h 107"/>
                  <a:gd name="T44" fmla="*/ 47 w 47"/>
                  <a:gd name="T45" fmla="*/ 27 h 107"/>
                  <a:gd name="T46" fmla="*/ 31 w 47"/>
                  <a:gd name="T47" fmla="*/ 27 h 107"/>
                  <a:gd name="T48" fmla="*/ 15 w 47"/>
                  <a:gd name="T49" fmla="*/ 81 h 107"/>
                  <a:gd name="T50" fmla="*/ 17 w 47"/>
                  <a:gd name="T51" fmla="*/ 88 h 107"/>
                  <a:gd name="T52" fmla="*/ 23 w 47"/>
                  <a:gd name="T53" fmla="*/ 91 h 107"/>
                  <a:gd name="T54" fmla="*/ 29 w 47"/>
                  <a:gd name="T55" fmla="*/ 88 h 107"/>
                  <a:gd name="T56" fmla="*/ 31 w 47"/>
                  <a:gd name="T57" fmla="*/ 81 h 107"/>
                  <a:gd name="T58" fmla="*/ 31 w 47"/>
                  <a:gd name="T59" fmla="*/ 62 h 107"/>
                  <a:gd name="T60" fmla="*/ 27 w 47"/>
                  <a:gd name="T61" fmla="*/ 55 h 107"/>
                  <a:gd name="T62" fmla="*/ 23 w 47"/>
                  <a:gd name="T63" fmla="*/ 53 h 107"/>
                  <a:gd name="T64" fmla="*/ 17 w 47"/>
                  <a:gd name="T65" fmla="*/ 56 h 107"/>
                  <a:gd name="T66" fmla="*/ 15 w 47"/>
                  <a:gd name="T67" fmla="*/ 62 h 107"/>
                  <a:gd name="T68" fmla="*/ 15 w 47"/>
                  <a:gd name="T69" fmla="*/ 8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" h="107">
                    <a:moveTo>
                      <a:pt x="31" y="27"/>
                    </a:move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0" y="20"/>
                      <a:pt x="29" y="18"/>
                    </a:cubicBezTo>
                    <a:cubicBezTo>
                      <a:pt x="27" y="16"/>
                      <a:pt x="25" y="15"/>
                      <a:pt x="23" y="15"/>
                    </a:cubicBezTo>
                    <a:cubicBezTo>
                      <a:pt x="20" y="15"/>
                      <a:pt x="18" y="16"/>
                      <a:pt x="17" y="18"/>
                    </a:cubicBezTo>
                    <a:cubicBezTo>
                      <a:pt x="16" y="20"/>
                      <a:pt x="15" y="22"/>
                      <a:pt x="15" y="24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19" y="42"/>
                      <a:pt x="23" y="40"/>
                      <a:pt x="27" y="40"/>
                    </a:cubicBezTo>
                    <a:cubicBezTo>
                      <a:pt x="34" y="40"/>
                      <a:pt x="39" y="43"/>
                      <a:pt x="43" y="48"/>
                    </a:cubicBezTo>
                    <a:cubicBezTo>
                      <a:pt x="46" y="52"/>
                      <a:pt x="47" y="58"/>
                      <a:pt x="47" y="65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7" y="90"/>
                      <a:pt x="44" y="95"/>
                      <a:pt x="40" y="100"/>
                    </a:cubicBezTo>
                    <a:cubicBezTo>
                      <a:pt x="35" y="104"/>
                      <a:pt x="30" y="107"/>
                      <a:pt x="23" y="107"/>
                    </a:cubicBezTo>
                    <a:cubicBezTo>
                      <a:pt x="16" y="107"/>
                      <a:pt x="11" y="104"/>
                      <a:pt x="6" y="99"/>
                    </a:cubicBezTo>
                    <a:cubicBezTo>
                      <a:pt x="2" y="94"/>
                      <a:pt x="0" y="89"/>
                      <a:pt x="0" y="8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0"/>
                      <a:pt x="1" y="15"/>
                      <a:pt x="3" y="11"/>
                    </a:cubicBezTo>
                    <a:cubicBezTo>
                      <a:pt x="6" y="7"/>
                      <a:pt x="9" y="4"/>
                      <a:pt x="14" y="2"/>
                    </a:cubicBezTo>
                    <a:cubicBezTo>
                      <a:pt x="17" y="0"/>
                      <a:pt x="20" y="0"/>
                      <a:pt x="23" y="0"/>
                    </a:cubicBezTo>
                    <a:cubicBezTo>
                      <a:pt x="30" y="0"/>
                      <a:pt x="36" y="2"/>
                      <a:pt x="41" y="7"/>
                    </a:cubicBezTo>
                    <a:cubicBezTo>
                      <a:pt x="45" y="12"/>
                      <a:pt x="47" y="18"/>
                      <a:pt x="47" y="25"/>
                    </a:cubicBezTo>
                    <a:cubicBezTo>
                      <a:pt x="47" y="27"/>
                      <a:pt x="47" y="27"/>
                      <a:pt x="47" y="27"/>
                    </a:cubicBezTo>
                    <a:lnTo>
                      <a:pt x="31" y="27"/>
                    </a:lnTo>
                    <a:close/>
                    <a:moveTo>
                      <a:pt x="15" y="81"/>
                    </a:moveTo>
                    <a:cubicBezTo>
                      <a:pt x="15" y="84"/>
                      <a:pt x="16" y="86"/>
                      <a:pt x="17" y="88"/>
                    </a:cubicBezTo>
                    <a:cubicBezTo>
                      <a:pt x="18" y="90"/>
                      <a:pt x="20" y="91"/>
                      <a:pt x="23" y="91"/>
                    </a:cubicBezTo>
                    <a:cubicBezTo>
                      <a:pt x="25" y="91"/>
                      <a:pt x="27" y="90"/>
                      <a:pt x="29" y="88"/>
                    </a:cubicBezTo>
                    <a:cubicBezTo>
                      <a:pt x="30" y="86"/>
                      <a:pt x="31" y="84"/>
                      <a:pt x="31" y="81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59"/>
                      <a:pt x="30" y="57"/>
                      <a:pt x="27" y="55"/>
                    </a:cubicBezTo>
                    <a:cubicBezTo>
                      <a:pt x="26" y="54"/>
                      <a:pt x="25" y="53"/>
                      <a:pt x="23" y="53"/>
                    </a:cubicBezTo>
                    <a:cubicBezTo>
                      <a:pt x="20" y="53"/>
                      <a:pt x="18" y="54"/>
                      <a:pt x="17" y="56"/>
                    </a:cubicBezTo>
                    <a:cubicBezTo>
                      <a:pt x="16" y="58"/>
                      <a:pt x="15" y="60"/>
                      <a:pt x="15" y="62"/>
                    </a:cubicBezTo>
                    <a:lnTo>
                      <a:pt x="15" y="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9" tIns="34295" rIns="68589" bIns="34295" numCol="1" anchor="t" anchorCtr="0" compatLnSpc="1"/>
              <a:p>
                <a:endParaRPr lang="zh-CN" altLang="en-US"/>
              </a:p>
            </p:txBody>
          </p:sp>
          <p:grpSp>
            <p:nvGrpSpPr>
              <p:cNvPr id="134" name="组合 133"/>
              <p:cNvGrpSpPr/>
              <p:nvPr/>
            </p:nvGrpSpPr>
            <p:grpSpPr>
              <a:xfrm>
                <a:off x="2896243" y="2886070"/>
                <a:ext cx="533551" cy="454047"/>
                <a:chOff x="5933005" y="2830391"/>
                <a:chExt cx="500408" cy="425843"/>
              </a:xfrm>
              <a:solidFill>
                <a:srgbClr val="C00000"/>
              </a:solidFill>
            </p:grpSpPr>
            <p:sp>
              <p:nvSpPr>
                <p:cNvPr id="135" name="Freeform 16"/>
                <p:cNvSpPr>
                  <a:spLocks noEditPoints="1"/>
                </p:cNvSpPr>
                <p:nvPr/>
              </p:nvSpPr>
              <p:spPr bwMode="auto">
                <a:xfrm>
                  <a:off x="5933005" y="2830391"/>
                  <a:ext cx="467486" cy="425843"/>
                </a:xfrm>
                <a:custGeom>
                  <a:avLst/>
                  <a:gdLst>
                    <a:gd name="T0" fmla="*/ 499 w 721"/>
                    <a:gd name="T1" fmla="*/ 196 h 657"/>
                    <a:gd name="T2" fmla="*/ 637 w 721"/>
                    <a:gd name="T3" fmla="*/ 322 h 657"/>
                    <a:gd name="T4" fmla="*/ 646 w 721"/>
                    <a:gd name="T5" fmla="*/ 329 h 657"/>
                    <a:gd name="T6" fmla="*/ 672 w 721"/>
                    <a:gd name="T7" fmla="*/ 353 h 657"/>
                    <a:gd name="T8" fmla="*/ 686 w 721"/>
                    <a:gd name="T9" fmla="*/ 367 h 657"/>
                    <a:gd name="T10" fmla="*/ 669 w 721"/>
                    <a:gd name="T11" fmla="*/ 472 h 657"/>
                    <a:gd name="T12" fmla="*/ 611 w 721"/>
                    <a:gd name="T13" fmla="*/ 550 h 657"/>
                    <a:gd name="T14" fmla="*/ 539 w 721"/>
                    <a:gd name="T15" fmla="*/ 598 h 657"/>
                    <a:gd name="T16" fmla="*/ 439 w 721"/>
                    <a:gd name="T17" fmla="*/ 633 h 657"/>
                    <a:gd name="T18" fmla="*/ 433 w 721"/>
                    <a:gd name="T19" fmla="*/ 629 h 657"/>
                    <a:gd name="T20" fmla="*/ 449 w 721"/>
                    <a:gd name="T21" fmla="*/ 594 h 657"/>
                    <a:gd name="T22" fmla="*/ 481 w 721"/>
                    <a:gd name="T23" fmla="*/ 606 h 657"/>
                    <a:gd name="T24" fmla="*/ 501 w 721"/>
                    <a:gd name="T25" fmla="*/ 591 h 657"/>
                    <a:gd name="T26" fmla="*/ 501 w 721"/>
                    <a:gd name="T27" fmla="*/ 577 h 657"/>
                    <a:gd name="T28" fmla="*/ 452 w 721"/>
                    <a:gd name="T29" fmla="*/ 538 h 657"/>
                    <a:gd name="T30" fmla="*/ 449 w 721"/>
                    <a:gd name="T31" fmla="*/ 511 h 657"/>
                    <a:gd name="T32" fmla="*/ 475 w 721"/>
                    <a:gd name="T33" fmla="*/ 508 h 657"/>
                    <a:gd name="T34" fmla="*/ 530 w 721"/>
                    <a:gd name="T35" fmla="*/ 551 h 657"/>
                    <a:gd name="T36" fmla="*/ 567 w 721"/>
                    <a:gd name="T37" fmla="*/ 557 h 657"/>
                    <a:gd name="T38" fmla="*/ 572 w 721"/>
                    <a:gd name="T39" fmla="*/ 549 h 657"/>
                    <a:gd name="T40" fmla="*/ 570 w 721"/>
                    <a:gd name="T41" fmla="*/ 532 h 657"/>
                    <a:gd name="T42" fmla="*/ 506 w 721"/>
                    <a:gd name="T43" fmla="*/ 481 h 657"/>
                    <a:gd name="T44" fmla="*/ 503 w 721"/>
                    <a:gd name="T45" fmla="*/ 455 h 657"/>
                    <a:gd name="T46" fmla="*/ 529 w 721"/>
                    <a:gd name="T47" fmla="*/ 451 h 657"/>
                    <a:gd name="T48" fmla="*/ 596 w 721"/>
                    <a:gd name="T49" fmla="*/ 504 h 657"/>
                    <a:gd name="T50" fmla="*/ 598 w 721"/>
                    <a:gd name="T51" fmla="*/ 505 h 657"/>
                    <a:gd name="T52" fmla="*/ 620 w 721"/>
                    <a:gd name="T53" fmla="*/ 467 h 657"/>
                    <a:gd name="T54" fmla="*/ 549 w 721"/>
                    <a:gd name="T55" fmla="*/ 414 h 657"/>
                    <a:gd name="T56" fmla="*/ 546 w 721"/>
                    <a:gd name="T57" fmla="*/ 388 h 657"/>
                    <a:gd name="T58" fmla="*/ 572 w 721"/>
                    <a:gd name="T59" fmla="*/ 384 h 657"/>
                    <a:gd name="T60" fmla="*/ 642 w 721"/>
                    <a:gd name="T61" fmla="*/ 437 h 657"/>
                    <a:gd name="T62" fmla="*/ 663 w 721"/>
                    <a:gd name="T63" fmla="*/ 429 h 657"/>
                    <a:gd name="T64" fmla="*/ 659 w 721"/>
                    <a:gd name="T65" fmla="*/ 394 h 657"/>
                    <a:gd name="T66" fmla="*/ 645 w 721"/>
                    <a:gd name="T67" fmla="*/ 379 h 657"/>
                    <a:gd name="T68" fmla="*/ 457 w 721"/>
                    <a:gd name="T69" fmla="*/ 209 h 657"/>
                    <a:gd name="T70" fmla="*/ 462 w 721"/>
                    <a:gd name="T71" fmla="*/ 198 h 657"/>
                    <a:gd name="T72" fmla="*/ 496 w 721"/>
                    <a:gd name="T73" fmla="*/ 196 h 657"/>
                    <a:gd name="T74" fmla="*/ 499 w 721"/>
                    <a:gd name="T75" fmla="*/ 196 h 657"/>
                    <a:gd name="T76" fmla="*/ 86 w 721"/>
                    <a:gd name="T77" fmla="*/ 355 h 657"/>
                    <a:gd name="T78" fmla="*/ 59 w 721"/>
                    <a:gd name="T79" fmla="*/ 262 h 657"/>
                    <a:gd name="T80" fmla="*/ 35 w 721"/>
                    <a:gd name="T81" fmla="*/ 239 h 657"/>
                    <a:gd name="T82" fmla="*/ 0 w 721"/>
                    <a:gd name="T83" fmla="*/ 176 h 657"/>
                    <a:gd name="T84" fmla="*/ 16 w 721"/>
                    <a:gd name="T85" fmla="*/ 135 h 657"/>
                    <a:gd name="T86" fmla="*/ 116 w 721"/>
                    <a:gd name="T87" fmla="*/ 27 h 657"/>
                    <a:gd name="T88" fmla="*/ 199 w 721"/>
                    <a:gd name="T89" fmla="*/ 20 h 657"/>
                    <a:gd name="T90" fmla="*/ 242 w 721"/>
                    <a:gd name="T91" fmla="*/ 46 h 657"/>
                    <a:gd name="T92" fmla="*/ 254 w 721"/>
                    <a:gd name="T93" fmla="*/ 50 h 657"/>
                    <a:gd name="T94" fmla="*/ 350 w 721"/>
                    <a:gd name="T95" fmla="*/ 33 h 657"/>
                    <a:gd name="T96" fmla="*/ 284 w 721"/>
                    <a:gd name="T97" fmla="*/ 82 h 657"/>
                    <a:gd name="T98" fmla="*/ 260 w 721"/>
                    <a:gd name="T99" fmla="*/ 87 h 657"/>
                    <a:gd name="T100" fmla="*/ 195 w 721"/>
                    <a:gd name="T101" fmla="*/ 64 h 657"/>
                    <a:gd name="T102" fmla="*/ 176 w 721"/>
                    <a:gd name="T103" fmla="*/ 50 h 657"/>
                    <a:gd name="T104" fmla="*/ 144 w 721"/>
                    <a:gd name="T105" fmla="*/ 53 h 657"/>
                    <a:gd name="T106" fmla="*/ 44 w 721"/>
                    <a:gd name="T107" fmla="*/ 161 h 657"/>
                    <a:gd name="T108" fmla="*/ 44 w 721"/>
                    <a:gd name="T109" fmla="*/ 193 h 657"/>
                    <a:gd name="T110" fmla="*/ 69 w 721"/>
                    <a:gd name="T111" fmla="*/ 220 h 657"/>
                    <a:gd name="T112" fmla="*/ 97 w 721"/>
                    <a:gd name="T113" fmla="*/ 257 h 657"/>
                    <a:gd name="T114" fmla="*/ 115 w 721"/>
                    <a:gd name="T115" fmla="*/ 330 h 657"/>
                    <a:gd name="T116" fmla="*/ 86 w 721"/>
                    <a:gd name="T117" fmla="*/ 355 h 6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721" h="657">
                      <a:moveTo>
                        <a:pt x="499" y="196"/>
                      </a:moveTo>
                      <a:cubicBezTo>
                        <a:pt x="545" y="237"/>
                        <a:pt x="592" y="279"/>
                        <a:pt x="637" y="322"/>
                      </a:cubicBezTo>
                      <a:cubicBezTo>
                        <a:pt x="640" y="325"/>
                        <a:pt x="643" y="327"/>
                        <a:pt x="646" y="329"/>
                      </a:cubicBezTo>
                      <a:cubicBezTo>
                        <a:pt x="672" y="353"/>
                        <a:pt x="672" y="353"/>
                        <a:pt x="672" y="353"/>
                      </a:cubicBezTo>
                      <a:cubicBezTo>
                        <a:pt x="686" y="367"/>
                        <a:pt x="686" y="367"/>
                        <a:pt x="686" y="367"/>
                      </a:cubicBezTo>
                      <a:cubicBezTo>
                        <a:pt x="721" y="403"/>
                        <a:pt x="707" y="456"/>
                        <a:pt x="669" y="472"/>
                      </a:cubicBezTo>
                      <a:cubicBezTo>
                        <a:pt x="685" y="513"/>
                        <a:pt x="652" y="552"/>
                        <a:pt x="611" y="550"/>
                      </a:cubicBezTo>
                      <a:cubicBezTo>
                        <a:pt x="606" y="584"/>
                        <a:pt x="574" y="607"/>
                        <a:pt x="539" y="598"/>
                      </a:cubicBezTo>
                      <a:cubicBezTo>
                        <a:pt x="529" y="641"/>
                        <a:pt x="479" y="657"/>
                        <a:pt x="439" y="633"/>
                      </a:cubicBezTo>
                      <a:cubicBezTo>
                        <a:pt x="433" y="629"/>
                        <a:pt x="433" y="629"/>
                        <a:pt x="433" y="629"/>
                      </a:cubicBezTo>
                      <a:cubicBezTo>
                        <a:pt x="441" y="619"/>
                        <a:pt x="446" y="607"/>
                        <a:pt x="449" y="594"/>
                      </a:cubicBezTo>
                      <a:cubicBezTo>
                        <a:pt x="460" y="601"/>
                        <a:pt x="468" y="607"/>
                        <a:pt x="481" y="606"/>
                      </a:cubicBezTo>
                      <a:cubicBezTo>
                        <a:pt x="490" y="605"/>
                        <a:pt x="499" y="600"/>
                        <a:pt x="501" y="591"/>
                      </a:cubicBezTo>
                      <a:cubicBezTo>
                        <a:pt x="502" y="587"/>
                        <a:pt x="502" y="583"/>
                        <a:pt x="501" y="577"/>
                      </a:cubicBezTo>
                      <a:cubicBezTo>
                        <a:pt x="452" y="538"/>
                        <a:pt x="452" y="538"/>
                        <a:pt x="452" y="538"/>
                      </a:cubicBezTo>
                      <a:cubicBezTo>
                        <a:pt x="444" y="531"/>
                        <a:pt x="442" y="519"/>
                        <a:pt x="449" y="511"/>
                      </a:cubicBezTo>
                      <a:cubicBezTo>
                        <a:pt x="455" y="503"/>
                        <a:pt x="467" y="502"/>
                        <a:pt x="475" y="508"/>
                      </a:cubicBezTo>
                      <a:cubicBezTo>
                        <a:pt x="530" y="551"/>
                        <a:pt x="530" y="551"/>
                        <a:pt x="530" y="551"/>
                      </a:cubicBezTo>
                      <a:cubicBezTo>
                        <a:pt x="543" y="562"/>
                        <a:pt x="556" y="566"/>
                        <a:pt x="567" y="557"/>
                      </a:cubicBezTo>
                      <a:cubicBezTo>
                        <a:pt x="569" y="555"/>
                        <a:pt x="571" y="552"/>
                        <a:pt x="572" y="549"/>
                      </a:cubicBezTo>
                      <a:cubicBezTo>
                        <a:pt x="574" y="544"/>
                        <a:pt x="576" y="536"/>
                        <a:pt x="570" y="532"/>
                      </a:cubicBezTo>
                      <a:cubicBezTo>
                        <a:pt x="506" y="481"/>
                        <a:pt x="506" y="481"/>
                        <a:pt x="506" y="481"/>
                      </a:cubicBezTo>
                      <a:cubicBezTo>
                        <a:pt x="498" y="475"/>
                        <a:pt x="496" y="463"/>
                        <a:pt x="503" y="455"/>
                      </a:cubicBezTo>
                      <a:cubicBezTo>
                        <a:pt x="509" y="446"/>
                        <a:pt x="521" y="445"/>
                        <a:pt x="529" y="451"/>
                      </a:cubicBezTo>
                      <a:cubicBezTo>
                        <a:pt x="596" y="504"/>
                        <a:pt x="596" y="504"/>
                        <a:pt x="596" y="504"/>
                      </a:cubicBezTo>
                      <a:cubicBezTo>
                        <a:pt x="597" y="504"/>
                        <a:pt x="597" y="505"/>
                        <a:pt x="598" y="505"/>
                      </a:cubicBezTo>
                      <a:cubicBezTo>
                        <a:pt x="620" y="525"/>
                        <a:pt x="656" y="496"/>
                        <a:pt x="620" y="467"/>
                      </a:cubicBezTo>
                      <a:cubicBezTo>
                        <a:pt x="549" y="414"/>
                        <a:pt x="549" y="414"/>
                        <a:pt x="549" y="414"/>
                      </a:cubicBezTo>
                      <a:cubicBezTo>
                        <a:pt x="541" y="408"/>
                        <a:pt x="539" y="396"/>
                        <a:pt x="546" y="388"/>
                      </a:cubicBezTo>
                      <a:cubicBezTo>
                        <a:pt x="552" y="379"/>
                        <a:pt x="564" y="378"/>
                        <a:pt x="572" y="384"/>
                      </a:cubicBezTo>
                      <a:cubicBezTo>
                        <a:pt x="642" y="437"/>
                        <a:pt x="642" y="437"/>
                        <a:pt x="642" y="437"/>
                      </a:cubicBezTo>
                      <a:cubicBezTo>
                        <a:pt x="649" y="441"/>
                        <a:pt x="659" y="436"/>
                        <a:pt x="663" y="429"/>
                      </a:cubicBezTo>
                      <a:cubicBezTo>
                        <a:pt x="671" y="419"/>
                        <a:pt x="670" y="405"/>
                        <a:pt x="659" y="394"/>
                      </a:cubicBezTo>
                      <a:cubicBezTo>
                        <a:pt x="645" y="379"/>
                        <a:pt x="645" y="379"/>
                        <a:pt x="645" y="379"/>
                      </a:cubicBezTo>
                      <a:cubicBezTo>
                        <a:pt x="457" y="209"/>
                        <a:pt x="457" y="209"/>
                        <a:pt x="457" y="209"/>
                      </a:cubicBezTo>
                      <a:cubicBezTo>
                        <a:pt x="453" y="205"/>
                        <a:pt x="456" y="198"/>
                        <a:pt x="462" y="198"/>
                      </a:cubicBezTo>
                      <a:cubicBezTo>
                        <a:pt x="473" y="198"/>
                        <a:pt x="485" y="198"/>
                        <a:pt x="496" y="196"/>
                      </a:cubicBezTo>
                      <a:cubicBezTo>
                        <a:pt x="497" y="196"/>
                        <a:pt x="498" y="196"/>
                        <a:pt x="499" y="196"/>
                      </a:cubicBezTo>
                      <a:close/>
                      <a:moveTo>
                        <a:pt x="86" y="355"/>
                      </a:moveTo>
                      <a:cubicBezTo>
                        <a:pt x="66" y="330"/>
                        <a:pt x="64" y="295"/>
                        <a:pt x="59" y="262"/>
                      </a:cubicBezTo>
                      <a:cubicBezTo>
                        <a:pt x="35" y="239"/>
                        <a:pt x="35" y="239"/>
                        <a:pt x="35" y="239"/>
                      </a:cubicBezTo>
                      <a:cubicBezTo>
                        <a:pt x="17" y="219"/>
                        <a:pt x="0" y="205"/>
                        <a:pt x="0" y="176"/>
                      </a:cubicBezTo>
                      <a:cubicBezTo>
                        <a:pt x="0" y="161"/>
                        <a:pt x="6" y="147"/>
                        <a:pt x="16" y="135"/>
                      </a:cubicBezTo>
                      <a:cubicBezTo>
                        <a:pt x="116" y="27"/>
                        <a:pt x="116" y="27"/>
                        <a:pt x="116" y="27"/>
                      </a:cubicBezTo>
                      <a:cubicBezTo>
                        <a:pt x="138" y="3"/>
                        <a:pt x="174" y="0"/>
                        <a:pt x="199" y="20"/>
                      </a:cubicBezTo>
                      <a:cubicBezTo>
                        <a:pt x="215" y="31"/>
                        <a:pt x="221" y="38"/>
                        <a:pt x="242" y="46"/>
                      </a:cubicBezTo>
                      <a:cubicBezTo>
                        <a:pt x="248" y="48"/>
                        <a:pt x="253" y="50"/>
                        <a:pt x="254" y="50"/>
                      </a:cubicBezTo>
                      <a:cubicBezTo>
                        <a:pt x="284" y="46"/>
                        <a:pt x="316" y="32"/>
                        <a:pt x="350" y="33"/>
                      </a:cubicBezTo>
                      <a:cubicBezTo>
                        <a:pt x="337" y="42"/>
                        <a:pt x="286" y="82"/>
                        <a:pt x="284" y="82"/>
                      </a:cubicBezTo>
                      <a:cubicBezTo>
                        <a:pt x="276" y="84"/>
                        <a:pt x="268" y="86"/>
                        <a:pt x="260" y="87"/>
                      </a:cubicBezTo>
                      <a:cubicBezTo>
                        <a:pt x="241" y="90"/>
                        <a:pt x="208" y="74"/>
                        <a:pt x="195" y="64"/>
                      </a:cubicBezTo>
                      <a:cubicBezTo>
                        <a:pt x="176" y="50"/>
                        <a:pt x="176" y="50"/>
                        <a:pt x="176" y="50"/>
                      </a:cubicBezTo>
                      <a:cubicBezTo>
                        <a:pt x="166" y="42"/>
                        <a:pt x="152" y="44"/>
                        <a:pt x="144" y="53"/>
                      </a:cubicBezTo>
                      <a:cubicBezTo>
                        <a:pt x="44" y="161"/>
                        <a:pt x="44" y="161"/>
                        <a:pt x="44" y="161"/>
                      </a:cubicBezTo>
                      <a:cubicBezTo>
                        <a:pt x="36" y="170"/>
                        <a:pt x="36" y="184"/>
                        <a:pt x="44" y="193"/>
                      </a:cubicBezTo>
                      <a:cubicBezTo>
                        <a:pt x="53" y="203"/>
                        <a:pt x="59" y="210"/>
                        <a:pt x="69" y="220"/>
                      </a:cubicBezTo>
                      <a:cubicBezTo>
                        <a:pt x="80" y="230"/>
                        <a:pt x="95" y="244"/>
                        <a:pt x="97" y="257"/>
                      </a:cubicBezTo>
                      <a:cubicBezTo>
                        <a:pt x="100" y="280"/>
                        <a:pt x="102" y="313"/>
                        <a:pt x="115" y="330"/>
                      </a:cubicBezTo>
                      <a:cubicBezTo>
                        <a:pt x="102" y="337"/>
                        <a:pt x="95" y="344"/>
                        <a:pt x="86" y="355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9" tIns="34295" rIns="68589" bIns="34295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136" name="Freeform 17"/>
                <p:cNvSpPr>
                  <a:spLocks noEditPoints="1"/>
                </p:cNvSpPr>
                <p:nvPr/>
              </p:nvSpPr>
              <p:spPr bwMode="auto">
                <a:xfrm>
                  <a:off x="5986776" y="2830391"/>
                  <a:ext cx="446637" cy="413496"/>
                </a:xfrm>
                <a:custGeom>
                  <a:avLst/>
                  <a:gdLst>
                    <a:gd name="T0" fmla="*/ 319 w 689"/>
                    <a:gd name="T1" fmla="*/ 543 h 638"/>
                    <a:gd name="T2" fmla="*/ 262 w 689"/>
                    <a:gd name="T3" fmla="*/ 538 h 638"/>
                    <a:gd name="T4" fmla="*/ 258 w 689"/>
                    <a:gd name="T5" fmla="*/ 538 h 638"/>
                    <a:gd name="T6" fmla="*/ 257 w 689"/>
                    <a:gd name="T7" fmla="*/ 535 h 638"/>
                    <a:gd name="T8" fmla="*/ 241 w 689"/>
                    <a:gd name="T9" fmla="*/ 489 h 638"/>
                    <a:gd name="T10" fmla="*/ 241 w 689"/>
                    <a:gd name="T11" fmla="*/ 489 h 638"/>
                    <a:gd name="T12" fmla="*/ 185 w 689"/>
                    <a:gd name="T13" fmla="*/ 484 h 638"/>
                    <a:gd name="T14" fmla="*/ 181 w 689"/>
                    <a:gd name="T15" fmla="*/ 484 h 638"/>
                    <a:gd name="T16" fmla="*/ 180 w 689"/>
                    <a:gd name="T17" fmla="*/ 481 h 638"/>
                    <a:gd name="T18" fmla="*/ 164 w 689"/>
                    <a:gd name="T19" fmla="*/ 435 h 638"/>
                    <a:gd name="T20" fmla="*/ 164 w 689"/>
                    <a:gd name="T21" fmla="*/ 435 h 638"/>
                    <a:gd name="T22" fmla="*/ 117 w 689"/>
                    <a:gd name="T23" fmla="*/ 425 h 638"/>
                    <a:gd name="T24" fmla="*/ 113 w 689"/>
                    <a:gd name="T25" fmla="*/ 425 h 638"/>
                    <a:gd name="T26" fmla="*/ 113 w 689"/>
                    <a:gd name="T27" fmla="*/ 421 h 638"/>
                    <a:gd name="T28" fmla="*/ 100 w 689"/>
                    <a:gd name="T29" fmla="*/ 365 h 638"/>
                    <a:gd name="T30" fmla="*/ 100 w 689"/>
                    <a:gd name="T31" fmla="*/ 365 h 638"/>
                    <a:gd name="T32" fmla="*/ 32 w 689"/>
                    <a:gd name="T33" fmla="*/ 370 h 638"/>
                    <a:gd name="T34" fmla="*/ 18 w 689"/>
                    <a:gd name="T35" fmla="*/ 386 h 638"/>
                    <a:gd name="T36" fmla="*/ 23 w 689"/>
                    <a:gd name="T37" fmla="*/ 455 h 638"/>
                    <a:gd name="T38" fmla="*/ 23 w 689"/>
                    <a:gd name="T39" fmla="*/ 455 h 638"/>
                    <a:gd name="T40" fmla="*/ 66 w 689"/>
                    <a:gd name="T41" fmla="*/ 465 h 638"/>
                    <a:gd name="T42" fmla="*/ 70 w 689"/>
                    <a:gd name="T43" fmla="*/ 466 h 638"/>
                    <a:gd name="T44" fmla="*/ 69 w 689"/>
                    <a:gd name="T45" fmla="*/ 470 h 638"/>
                    <a:gd name="T46" fmla="*/ 76 w 689"/>
                    <a:gd name="T47" fmla="*/ 536 h 638"/>
                    <a:gd name="T48" fmla="*/ 76 w 689"/>
                    <a:gd name="T49" fmla="*/ 536 h 638"/>
                    <a:gd name="T50" fmla="*/ 142 w 689"/>
                    <a:gd name="T51" fmla="*/ 534 h 638"/>
                    <a:gd name="T52" fmla="*/ 145 w 689"/>
                    <a:gd name="T53" fmla="*/ 534 h 638"/>
                    <a:gd name="T54" fmla="*/ 147 w 689"/>
                    <a:gd name="T55" fmla="*/ 537 h 638"/>
                    <a:gd name="T56" fmla="*/ 164 w 689"/>
                    <a:gd name="T57" fmla="*/ 578 h 638"/>
                    <a:gd name="T58" fmla="*/ 164 w 689"/>
                    <a:gd name="T59" fmla="*/ 578 h 638"/>
                    <a:gd name="T60" fmla="*/ 230 w 689"/>
                    <a:gd name="T61" fmla="*/ 576 h 638"/>
                    <a:gd name="T62" fmla="*/ 233 w 689"/>
                    <a:gd name="T63" fmla="*/ 576 h 638"/>
                    <a:gd name="T64" fmla="*/ 235 w 689"/>
                    <a:gd name="T65" fmla="*/ 579 h 638"/>
                    <a:gd name="T66" fmla="*/ 252 w 689"/>
                    <a:gd name="T67" fmla="*/ 621 h 638"/>
                    <a:gd name="T68" fmla="*/ 320 w 689"/>
                    <a:gd name="T69" fmla="*/ 615 h 638"/>
                    <a:gd name="T70" fmla="*/ 324 w 689"/>
                    <a:gd name="T71" fmla="*/ 611 h 638"/>
                    <a:gd name="T72" fmla="*/ 319 w 689"/>
                    <a:gd name="T73" fmla="*/ 543 h 638"/>
                    <a:gd name="T74" fmla="*/ 449 w 689"/>
                    <a:gd name="T75" fmla="*/ 177 h 638"/>
                    <a:gd name="T76" fmla="*/ 576 w 689"/>
                    <a:gd name="T77" fmla="*/ 299 h 638"/>
                    <a:gd name="T78" fmla="*/ 597 w 689"/>
                    <a:gd name="T79" fmla="*/ 306 h 638"/>
                    <a:gd name="T80" fmla="*/ 616 w 689"/>
                    <a:gd name="T81" fmla="*/ 293 h 638"/>
                    <a:gd name="T82" fmla="*/ 636 w 689"/>
                    <a:gd name="T83" fmla="*/ 234 h 638"/>
                    <a:gd name="T84" fmla="*/ 649 w 689"/>
                    <a:gd name="T85" fmla="*/ 209 h 638"/>
                    <a:gd name="T86" fmla="*/ 671 w 689"/>
                    <a:gd name="T87" fmla="*/ 186 h 638"/>
                    <a:gd name="T88" fmla="*/ 672 w 689"/>
                    <a:gd name="T89" fmla="*/ 121 h 638"/>
                    <a:gd name="T90" fmla="*/ 580 w 689"/>
                    <a:gd name="T91" fmla="*/ 21 h 638"/>
                    <a:gd name="T92" fmla="*/ 515 w 689"/>
                    <a:gd name="T93" fmla="*/ 16 h 638"/>
                    <a:gd name="T94" fmla="*/ 493 w 689"/>
                    <a:gd name="T95" fmla="*/ 34 h 638"/>
                    <a:gd name="T96" fmla="*/ 457 w 689"/>
                    <a:gd name="T97" fmla="*/ 44 h 638"/>
                    <a:gd name="T98" fmla="*/ 390 w 689"/>
                    <a:gd name="T99" fmla="*/ 36 h 638"/>
                    <a:gd name="T100" fmla="*/ 274 w 689"/>
                    <a:gd name="T101" fmla="*/ 67 h 638"/>
                    <a:gd name="T102" fmla="*/ 139 w 689"/>
                    <a:gd name="T103" fmla="*/ 171 h 638"/>
                    <a:gd name="T104" fmla="*/ 203 w 689"/>
                    <a:gd name="T105" fmla="*/ 222 h 638"/>
                    <a:gd name="T106" fmla="*/ 301 w 689"/>
                    <a:gd name="T107" fmla="*/ 161 h 638"/>
                    <a:gd name="T108" fmla="*/ 346 w 689"/>
                    <a:gd name="T109" fmla="*/ 158 h 638"/>
                    <a:gd name="T110" fmla="*/ 408 w 689"/>
                    <a:gd name="T111" fmla="*/ 165 h 638"/>
                    <a:gd name="T112" fmla="*/ 449 w 689"/>
                    <a:gd name="T113" fmla="*/ 177 h 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89" h="638">
                      <a:moveTo>
                        <a:pt x="319" y="543"/>
                      </a:moveTo>
                      <a:cubicBezTo>
                        <a:pt x="302" y="529"/>
                        <a:pt x="279" y="528"/>
                        <a:pt x="262" y="538"/>
                      </a:cubicBezTo>
                      <a:cubicBezTo>
                        <a:pt x="261" y="539"/>
                        <a:pt x="259" y="539"/>
                        <a:pt x="258" y="538"/>
                      </a:cubicBezTo>
                      <a:cubicBezTo>
                        <a:pt x="257" y="537"/>
                        <a:pt x="257" y="536"/>
                        <a:pt x="257" y="535"/>
                      </a:cubicBezTo>
                      <a:cubicBezTo>
                        <a:pt x="260" y="518"/>
                        <a:pt x="255" y="500"/>
                        <a:pt x="241" y="489"/>
                      </a:cubicBezTo>
                      <a:cubicBezTo>
                        <a:pt x="241" y="489"/>
                        <a:pt x="241" y="489"/>
                        <a:pt x="241" y="489"/>
                      </a:cubicBezTo>
                      <a:cubicBezTo>
                        <a:pt x="225" y="475"/>
                        <a:pt x="202" y="473"/>
                        <a:pt x="185" y="484"/>
                      </a:cubicBezTo>
                      <a:cubicBezTo>
                        <a:pt x="183" y="485"/>
                        <a:pt x="182" y="484"/>
                        <a:pt x="181" y="484"/>
                      </a:cubicBezTo>
                      <a:cubicBezTo>
                        <a:pt x="180" y="483"/>
                        <a:pt x="180" y="482"/>
                        <a:pt x="180" y="481"/>
                      </a:cubicBezTo>
                      <a:cubicBezTo>
                        <a:pt x="183" y="464"/>
                        <a:pt x="177" y="446"/>
                        <a:pt x="164" y="435"/>
                      </a:cubicBezTo>
                      <a:cubicBezTo>
                        <a:pt x="164" y="435"/>
                        <a:pt x="164" y="435"/>
                        <a:pt x="164" y="435"/>
                      </a:cubicBezTo>
                      <a:cubicBezTo>
                        <a:pt x="150" y="423"/>
                        <a:pt x="132" y="420"/>
                        <a:pt x="117" y="425"/>
                      </a:cubicBezTo>
                      <a:cubicBezTo>
                        <a:pt x="115" y="426"/>
                        <a:pt x="114" y="425"/>
                        <a:pt x="113" y="425"/>
                      </a:cubicBezTo>
                      <a:cubicBezTo>
                        <a:pt x="112" y="424"/>
                        <a:pt x="112" y="422"/>
                        <a:pt x="113" y="421"/>
                      </a:cubicBezTo>
                      <a:cubicBezTo>
                        <a:pt x="121" y="402"/>
                        <a:pt x="116" y="379"/>
                        <a:pt x="100" y="365"/>
                      </a:cubicBezTo>
                      <a:cubicBezTo>
                        <a:pt x="100" y="365"/>
                        <a:pt x="100" y="365"/>
                        <a:pt x="100" y="365"/>
                      </a:cubicBezTo>
                      <a:cubicBezTo>
                        <a:pt x="80" y="347"/>
                        <a:pt x="49" y="350"/>
                        <a:pt x="32" y="370"/>
                      </a:cubicBezTo>
                      <a:cubicBezTo>
                        <a:pt x="18" y="386"/>
                        <a:pt x="18" y="386"/>
                        <a:pt x="18" y="386"/>
                      </a:cubicBezTo>
                      <a:cubicBezTo>
                        <a:pt x="0" y="406"/>
                        <a:pt x="2" y="437"/>
                        <a:pt x="23" y="455"/>
                      </a:cubicBezTo>
                      <a:cubicBezTo>
                        <a:pt x="23" y="455"/>
                        <a:pt x="23" y="455"/>
                        <a:pt x="23" y="455"/>
                      </a:cubicBezTo>
                      <a:cubicBezTo>
                        <a:pt x="35" y="465"/>
                        <a:pt x="51" y="469"/>
                        <a:pt x="66" y="465"/>
                      </a:cubicBezTo>
                      <a:cubicBezTo>
                        <a:pt x="68" y="465"/>
                        <a:pt x="69" y="465"/>
                        <a:pt x="70" y="466"/>
                      </a:cubicBezTo>
                      <a:cubicBezTo>
                        <a:pt x="70" y="467"/>
                        <a:pt x="70" y="469"/>
                        <a:pt x="69" y="470"/>
                      </a:cubicBezTo>
                      <a:cubicBezTo>
                        <a:pt x="54" y="490"/>
                        <a:pt x="57" y="519"/>
                        <a:pt x="76" y="536"/>
                      </a:cubicBezTo>
                      <a:cubicBezTo>
                        <a:pt x="76" y="536"/>
                        <a:pt x="76" y="536"/>
                        <a:pt x="76" y="536"/>
                      </a:cubicBezTo>
                      <a:cubicBezTo>
                        <a:pt x="95" y="553"/>
                        <a:pt x="124" y="552"/>
                        <a:pt x="142" y="534"/>
                      </a:cubicBezTo>
                      <a:cubicBezTo>
                        <a:pt x="143" y="533"/>
                        <a:pt x="144" y="533"/>
                        <a:pt x="145" y="534"/>
                      </a:cubicBezTo>
                      <a:cubicBezTo>
                        <a:pt x="147" y="534"/>
                        <a:pt x="147" y="535"/>
                        <a:pt x="147" y="537"/>
                      </a:cubicBezTo>
                      <a:cubicBezTo>
                        <a:pt x="146" y="552"/>
                        <a:pt x="151" y="568"/>
                        <a:pt x="164" y="578"/>
                      </a:cubicBezTo>
                      <a:cubicBezTo>
                        <a:pt x="164" y="578"/>
                        <a:pt x="164" y="578"/>
                        <a:pt x="164" y="578"/>
                      </a:cubicBezTo>
                      <a:cubicBezTo>
                        <a:pt x="183" y="595"/>
                        <a:pt x="212" y="594"/>
                        <a:pt x="230" y="576"/>
                      </a:cubicBezTo>
                      <a:cubicBezTo>
                        <a:pt x="231" y="575"/>
                        <a:pt x="232" y="575"/>
                        <a:pt x="233" y="576"/>
                      </a:cubicBezTo>
                      <a:cubicBezTo>
                        <a:pt x="234" y="576"/>
                        <a:pt x="235" y="577"/>
                        <a:pt x="235" y="579"/>
                      </a:cubicBezTo>
                      <a:cubicBezTo>
                        <a:pt x="233" y="594"/>
                        <a:pt x="239" y="610"/>
                        <a:pt x="252" y="621"/>
                      </a:cubicBezTo>
                      <a:cubicBezTo>
                        <a:pt x="272" y="638"/>
                        <a:pt x="303" y="636"/>
                        <a:pt x="320" y="615"/>
                      </a:cubicBezTo>
                      <a:cubicBezTo>
                        <a:pt x="324" y="611"/>
                        <a:pt x="324" y="611"/>
                        <a:pt x="324" y="611"/>
                      </a:cubicBezTo>
                      <a:cubicBezTo>
                        <a:pt x="341" y="591"/>
                        <a:pt x="339" y="560"/>
                        <a:pt x="319" y="543"/>
                      </a:cubicBezTo>
                      <a:close/>
                      <a:moveTo>
                        <a:pt x="449" y="177"/>
                      </a:moveTo>
                      <a:cubicBezTo>
                        <a:pt x="489" y="216"/>
                        <a:pt x="535" y="260"/>
                        <a:pt x="576" y="299"/>
                      </a:cubicBezTo>
                      <a:cubicBezTo>
                        <a:pt x="582" y="305"/>
                        <a:pt x="589" y="307"/>
                        <a:pt x="597" y="306"/>
                      </a:cubicBezTo>
                      <a:cubicBezTo>
                        <a:pt x="605" y="305"/>
                        <a:pt x="612" y="300"/>
                        <a:pt x="616" y="293"/>
                      </a:cubicBezTo>
                      <a:cubicBezTo>
                        <a:pt x="626" y="275"/>
                        <a:pt x="632" y="256"/>
                        <a:pt x="636" y="234"/>
                      </a:cubicBezTo>
                      <a:cubicBezTo>
                        <a:pt x="638" y="224"/>
                        <a:pt x="642" y="216"/>
                        <a:pt x="649" y="209"/>
                      </a:cubicBezTo>
                      <a:cubicBezTo>
                        <a:pt x="671" y="186"/>
                        <a:pt x="671" y="186"/>
                        <a:pt x="671" y="186"/>
                      </a:cubicBezTo>
                      <a:cubicBezTo>
                        <a:pt x="688" y="168"/>
                        <a:pt x="689" y="139"/>
                        <a:pt x="672" y="121"/>
                      </a:cubicBezTo>
                      <a:cubicBezTo>
                        <a:pt x="580" y="21"/>
                        <a:pt x="580" y="21"/>
                        <a:pt x="580" y="21"/>
                      </a:cubicBezTo>
                      <a:cubicBezTo>
                        <a:pt x="563" y="3"/>
                        <a:pt x="534" y="0"/>
                        <a:pt x="515" y="16"/>
                      </a:cubicBezTo>
                      <a:cubicBezTo>
                        <a:pt x="493" y="34"/>
                        <a:pt x="493" y="34"/>
                        <a:pt x="493" y="34"/>
                      </a:cubicBezTo>
                      <a:cubicBezTo>
                        <a:pt x="483" y="42"/>
                        <a:pt x="471" y="45"/>
                        <a:pt x="457" y="44"/>
                      </a:cubicBezTo>
                      <a:cubicBezTo>
                        <a:pt x="435" y="41"/>
                        <a:pt x="412" y="38"/>
                        <a:pt x="390" y="36"/>
                      </a:cubicBezTo>
                      <a:cubicBezTo>
                        <a:pt x="347" y="30"/>
                        <a:pt x="308" y="41"/>
                        <a:pt x="274" y="67"/>
                      </a:cubicBezTo>
                      <a:cubicBezTo>
                        <a:pt x="229" y="101"/>
                        <a:pt x="184" y="136"/>
                        <a:pt x="139" y="171"/>
                      </a:cubicBezTo>
                      <a:cubicBezTo>
                        <a:pt x="95" y="207"/>
                        <a:pt x="151" y="255"/>
                        <a:pt x="203" y="222"/>
                      </a:cubicBezTo>
                      <a:cubicBezTo>
                        <a:pt x="301" y="161"/>
                        <a:pt x="301" y="161"/>
                        <a:pt x="301" y="161"/>
                      </a:cubicBezTo>
                      <a:cubicBezTo>
                        <a:pt x="315" y="153"/>
                        <a:pt x="331" y="152"/>
                        <a:pt x="346" y="158"/>
                      </a:cubicBezTo>
                      <a:cubicBezTo>
                        <a:pt x="364" y="167"/>
                        <a:pt x="388" y="168"/>
                        <a:pt x="408" y="165"/>
                      </a:cubicBezTo>
                      <a:cubicBezTo>
                        <a:pt x="423" y="162"/>
                        <a:pt x="437" y="166"/>
                        <a:pt x="449" y="177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9" tIns="34295" rIns="68589" bIns="34295" numCol="1" anchor="t" anchorCtr="0" compatLnSpc="1"/>
                <a:p>
                  <a:endParaRPr lang="zh-CN" altLang="en-US"/>
                </a:p>
              </p:txBody>
            </p:sp>
          </p:grpSp>
        </p:grpSp>
      </p:grpSp>
      <p:sp>
        <p:nvSpPr>
          <p:cNvPr id="138" name="Rectangle 26"/>
          <p:cNvSpPr/>
          <p:nvPr/>
        </p:nvSpPr>
        <p:spPr bwMode="auto">
          <a:xfrm>
            <a:off x="8386445" y="1711960"/>
            <a:ext cx="3611880" cy="994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p>
            <a:pPr algn="l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atin typeface="微软雅黑"/>
                <a:ea typeface="微软雅黑"/>
                <a:cs typeface="Lato Light" charset="0"/>
                <a:sym typeface="Lato Light" charset="0"/>
              </a:rPr>
              <a:t>RASP技术具有上下文感知能力，</a:t>
            </a:r>
            <a:r>
              <a:rPr lang="zh-CN" altLang="en-US" sz="1200" b="0" dirty="0">
                <a:latin typeface="微软雅黑"/>
                <a:ea typeface="微软雅黑"/>
                <a:cs typeface="Lato Light" charset="0"/>
                <a:sym typeface="Lato Light" charset="0"/>
              </a:rPr>
              <a:t>基于行为来精准识别攻击，</a:t>
            </a:r>
            <a:r>
              <a:rPr lang="zh-CN" altLang="en-US" sz="1200" dirty="0">
                <a:latin typeface="微软雅黑"/>
                <a:ea typeface="微软雅黑"/>
                <a:cs typeface="Lato Light" charset="0"/>
                <a:sym typeface="Lato Light" charset="0"/>
              </a:rPr>
              <a:t>能够分析请求、参数、调用栈、执行流程等信息，</a:t>
            </a:r>
            <a:r>
              <a:rPr lang="zh-CN" altLang="en-US" sz="1200" b="0" dirty="0">
                <a:latin typeface="微软雅黑"/>
                <a:ea typeface="微软雅黑"/>
                <a:cs typeface="Lato Light" charset="0"/>
                <a:sym typeface="Lato Light" charset="0"/>
              </a:rPr>
              <a:t>并提供受到攻击影响的相关代码调用堆栈。</a:t>
            </a:r>
            <a:endParaRPr lang="zh-CN" altLang="en-US" sz="1200" b="0" dirty="0"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39" name="Rectangle 27"/>
          <p:cNvSpPr/>
          <p:nvPr/>
        </p:nvSpPr>
        <p:spPr bwMode="auto">
          <a:xfrm>
            <a:off x="7585710" y="1375410"/>
            <a:ext cx="3225165" cy="46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latin typeface="微软雅黑"/>
                <a:ea typeface="微软雅黑"/>
                <a:cs typeface="Bebas Neue" charset="0"/>
                <a:sym typeface="Bebas Neue" charset="0"/>
              </a:rPr>
              <a:t>代码上下文感知</a:t>
            </a:r>
            <a:endParaRPr lang="zh-CN" altLang="en-US" b="1" dirty="0" smtClean="0"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41" name="Rectangle 26"/>
          <p:cNvSpPr/>
          <p:nvPr/>
        </p:nvSpPr>
        <p:spPr bwMode="auto">
          <a:xfrm>
            <a:off x="228600" y="1838960"/>
            <a:ext cx="3672840" cy="79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p>
            <a:pPr algn="l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0" dirty="0">
                <a:latin typeface="微软雅黑"/>
                <a:ea typeface="微软雅黑"/>
                <a:cs typeface="Lato Light" charset="0"/>
                <a:sym typeface="Lato Light" charset="0"/>
              </a:rPr>
              <a:t>RASP技术通过在应用程序运行时的进程中注入特定的保护代码，以实现实时监控和保护。</a:t>
            </a:r>
            <a:endParaRPr lang="zh-CN" altLang="en-US" sz="1200" b="0" dirty="0"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42" name="Rectangle 27"/>
          <p:cNvSpPr/>
          <p:nvPr/>
        </p:nvSpPr>
        <p:spPr bwMode="auto">
          <a:xfrm>
            <a:off x="2021205" y="1438275"/>
            <a:ext cx="1839595" cy="22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p>
            <a:pPr algn="ctr">
              <a:lnSpc>
                <a:spcPct val="80000"/>
              </a:lnSpc>
            </a:pPr>
            <a:r>
              <a:rPr lang="zh-CN" altLang="en-US" b="1" dirty="0">
                <a:latin typeface="微软雅黑"/>
                <a:ea typeface="微软雅黑"/>
                <a:cs typeface="Bebas Neue" charset="0"/>
                <a:sym typeface="Bebas Neue" charset="0"/>
              </a:rPr>
              <a:t>代码注入</a:t>
            </a:r>
            <a:endParaRPr lang="zh-CN" altLang="en-US" b="1" dirty="0"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53" name="Rectangle 26"/>
          <p:cNvSpPr/>
          <p:nvPr/>
        </p:nvSpPr>
        <p:spPr bwMode="auto">
          <a:xfrm>
            <a:off x="228600" y="3481705"/>
            <a:ext cx="311975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p>
            <a:pPr algn="l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0" dirty="0">
                <a:latin typeface="微软雅黑"/>
                <a:ea typeface="微软雅黑"/>
                <a:cs typeface="Lato Light" charset="0"/>
                <a:sym typeface="Lato Light" charset="0"/>
              </a:rPr>
              <a:t>RASP技术使用各种安全检测机制，如行为分析、规则引擎、机器学习等，对应用程序的行为进行实时监测和分析。当检测到异常行为或潜在攻击时立即采取拦截、告警等措施。</a:t>
            </a:r>
            <a:endParaRPr lang="zh-CN" altLang="en-US" sz="1200" b="0" dirty="0"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54" name="Rectangle 27"/>
          <p:cNvSpPr/>
          <p:nvPr/>
        </p:nvSpPr>
        <p:spPr bwMode="auto">
          <a:xfrm>
            <a:off x="891540" y="3162300"/>
            <a:ext cx="2226310" cy="262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p>
            <a:pPr algn="ctr">
              <a:lnSpc>
                <a:spcPct val="80000"/>
              </a:lnSpc>
            </a:pPr>
            <a:r>
              <a:rPr lang="zh-CN" altLang="en-US" b="1" dirty="0">
                <a:latin typeface="微软雅黑"/>
                <a:ea typeface="微软雅黑"/>
                <a:cs typeface="Bebas Neue" charset="0"/>
                <a:sym typeface="Bebas Neue" charset="0"/>
              </a:rPr>
              <a:t>安全检测和拦截</a:t>
            </a:r>
            <a:endParaRPr lang="zh-CN" altLang="en-US" b="1" dirty="0"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5" name="Rectangle 26"/>
          <p:cNvSpPr/>
          <p:nvPr/>
        </p:nvSpPr>
        <p:spPr bwMode="auto">
          <a:xfrm>
            <a:off x="8862060" y="3533140"/>
            <a:ext cx="320992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p>
            <a:pPr algn="l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0" dirty="0">
                <a:latin typeface="微软雅黑"/>
                <a:ea typeface="微软雅黑"/>
                <a:cs typeface="Lato Light" charset="0"/>
                <a:sym typeface="Lato Light" charset="0"/>
              </a:rPr>
              <a:t>RASP技术能够实时响应和保护应用程序，对抗各种威胁和攻击。它可以防御常见的漏洞利用，如SQL注入、跨站脚本攻击、代码注入等，以及未知的攻击形式。</a:t>
            </a:r>
            <a:endParaRPr lang="zh-CN" altLang="en-US" sz="1200" b="0" dirty="0"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7" name="Rectangle 27"/>
          <p:cNvSpPr/>
          <p:nvPr/>
        </p:nvSpPr>
        <p:spPr bwMode="auto">
          <a:xfrm>
            <a:off x="8674735" y="3140710"/>
            <a:ext cx="1313815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p>
            <a:pPr algn="ctr">
              <a:lnSpc>
                <a:spcPct val="80000"/>
              </a:lnSpc>
            </a:pPr>
            <a:r>
              <a:rPr lang="zh-CN" altLang="en-US" b="1" dirty="0">
                <a:latin typeface="微软雅黑"/>
                <a:ea typeface="微软雅黑"/>
                <a:cs typeface="Bebas Neue" charset="0"/>
                <a:sym typeface="Bebas Neue" charset="0"/>
              </a:rPr>
              <a:t>实时保护</a:t>
            </a:r>
            <a:endParaRPr lang="zh-CN" altLang="en-US" b="1" dirty="0"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8" name="Rectangle 26"/>
          <p:cNvSpPr/>
          <p:nvPr/>
        </p:nvSpPr>
        <p:spPr bwMode="auto">
          <a:xfrm>
            <a:off x="8531225" y="5452110"/>
            <a:ext cx="367919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p>
            <a:pPr algn="l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0" dirty="0">
                <a:latin typeface="微软雅黑"/>
                <a:ea typeface="微软雅黑"/>
                <a:cs typeface="Lato Light" charset="0"/>
                <a:sym typeface="Lato Light" charset="0"/>
              </a:rPr>
              <a:t>RASP技术可以生成详细的日志和报告，这些日志和报告可以用于安全审计、威胁分析和应急响应等方面。</a:t>
            </a:r>
            <a:endParaRPr lang="zh-CN" altLang="en-US" sz="1200" b="0" dirty="0"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9" name="Rectangle 27"/>
          <p:cNvSpPr/>
          <p:nvPr/>
        </p:nvSpPr>
        <p:spPr bwMode="auto">
          <a:xfrm>
            <a:off x="8283575" y="4996815"/>
            <a:ext cx="1760855" cy="262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p>
            <a:pPr algn="ctr">
              <a:lnSpc>
                <a:spcPct val="80000"/>
              </a:lnSpc>
            </a:pPr>
            <a:r>
              <a:rPr lang="zh-CN" altLang="en-US" b="1" dirty="0">
                <a:latin typeface="微软雅黑"/>
                <a:ea typeface="微软雅黑"/>
                <a:cs typeface="Bebas Neue" charset="0"/>
                <a:sym typeface="Bebas Neue" charset="0"/>
              </a:rPr>
              <a:t>日志和报告</a:t>
            </a:r>
            <a:endParaRPr lang="zh-CN" altLang="en-US" b="1" dirty="0"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0" name="Rectangle 26"/>
          <p:cNvSpPr/>
          <p:nvPr/>
        </p:nvSpPr>
        <p:spPr bwMode="auto">
          <a:xfrm>
            <a:off x="505460" y="5386705"/>
            <a:ext cx="311975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p>
            <a:pPr algn="l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0" dirty="0">
                <a:latin typeface="微软雅黑"/>
                <a:ea typeface="微软雅黑"/>
                <a:cs typeface="Lato Light" charset="0"/>
                <a:sym typeface="Lato Light" charset="0"/>
              </a:rPr>
              <a:t>可以自动下发组件漏洞修复热补丁，实现对组件风险的代码级加固防御，</a:t>
            </a:r>
            <a:endParaRPr lang="zh-CN" altLang="en-US" sz="1200" b="0" dirty="0"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1" name="Rectangle 27"/>
          <p:cNvSpPr/>
          <p:nvPr/>
        </p:nvSpPr>
        <p:spPr bwMode="auto">
          <a:xfrm>
            <a:off x="1168400" y="5067300"/>
            <a:ext cx="2226310" cy="262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p>
            <a:pPr algn="ctr">
              <a:lnSpc>
                <a:spcPct val="80000"/>
              </a:lnSpc>
            </a:pPr>
            <a:r>
              <a:rPr lang="zh-CN" altLang="en-US" b="1" dirty="0">
                <a:latin typeface="微软雅黑"/>
                <a:ea typeface="微软雅黑"/>
                <a:cs typeface="Bebas Neue" charset="0"/>
                <a:sym typeface="Bebas Neue" charset="0"/>
              </a:rPr>
              <a:t>组件漏洞修复热补丁</a:t>
            </a:r>
            <a:endParaRPr lang="zh-CN" altLang="en-US" b="1" dirty="0"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8065" y="106045"/>
            <a:ext cx="793750" cy="817880"/>
          </a:xfrm>
          <a:prstGeom prst="rect">
            <a:avLst/>
          </a:prstGeom>
        </p:spPr>
      </p:pic>
      <p:sp>
        <p:nvSpPr>
          <p:cNvPr id="19" name="TextBox 5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1011555" y="2933700"/>
            <a:ext cx="1789430" cy="990600"/>
          </a:xfrm>
          <a:prstGeom prst="rect">
            <a:avLst/>
          </a:prstGeom>
          <a:noFill/>
          <a:ln>
            <a:noFill/>
          </a:ln>
        </p:spPr>
        <p:txBody>
          <a:bodyPr wrap="square" tIns="46990" bIns="0" anchor="b" anchorCtr="0">
            <a:normAutofit fontScale="90000"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algn="r" defTabSz="685800" fontAlgn="auto">
              <a:lnSpc>
                <a:spcPct val="100000"/>
              </a:lnSpc>
            </a:pPr>
            <a:r>
              <a:rPr lang="zh-CN" altLang="en-US" sz="5900" kern="0" dirty="0">
                <a:solidFill>
                  <a:schemeClr val="accent1">
                    <a:lumMod val="75000"/>
                  </a:schemeClr>
                </a:solidFill>
                <a:uFillTx/>
                <a:latin typeface="华康俪金黑W8" panose="020B0809000000000000" charset="-122"/>
                <a:ea typeface="华康俪金黑W8" panose="020B0809000000000000" charset="-122"/>
              </a:rPr>
              <a:t>目录</a:t>
            </a:r>
            <a:endParaRPr lang="zh-CN" altLang="en-US" sz="5900" kern="0" dirty="0">
              <a:solidFill>
                <a:schemeClr val="accent1">
                  <a:lumMod val="75000"/>
                </a:schemeClr>
              </a:solidFill>
              <a:uFillTx/>
              <a:latin typeface="华康俪金黑W8" panose="020B0809000000000000" charset="-122"/>
              <a:ea typeface="华康俪金黑W8" panose="020B0809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100955" y="5683885"/>
            <a:ext cx="28886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4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、产品优势及控标参数</a:t>
            </a:r>
            <a:endParaRPr lang="zh-CN" altLang="en-US" b="1" dirty="0" smtClean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33875" y="2759075"/>
            <a:ext cx="4771390" cy="5759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en-US" altLang="zh-CN" sz="2800" dirty="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  <a:cs typeface="华康俪金黑W8" panose="020B0809000000000000" charset="-122"/>
              </a:rPr>
              <a:t>  </a:t>
            </a:r>
            <a:endParaRPr lang="zh-CN" altLang="en-US" sz="2800" dirty="0">
              <a:solidFill>
                <a:srgbClr val="C00000"/>
              </a:solidFill>
              <a:latin typeface="华康俪金黑W8" panose="020B0809000000000000" charset="-122"/>
              <a:ea typeface="华康俪金黑W8" panose="020B0809000000000000" charset="-122"/>
              <a:cs typeface="华康俪金黑W8" panose="020B0809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33875" y="1797685"/>
            <a:ext cx="4771390" cy="5759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华康俪金黑W8" panose="020B0809000000000000" charset="-122"/>
                <a:ea typeface="华康俪金黑W8" panose="020B0809000000000000" charset="-122"/>
                <a:cs typeface="华康俪金黑W8" panose="020B0809000000000000" charset="-122"/>
              </a:rPr>
              <a:t>  </a:t>
            </a:r>
            <a:endParaRPr lang="en-US" altLang="zh-CN" sz="2800" dirty="0">
              <a:solidFill>
                <a:schemeClr val="bg1"/>
              </a:solidFill>
              <a:latin typeface="华康俪金黑W8" panose="020B0809000000000000" charset="-122"/>
              <a:ea typeface="华康俪金黑W8" panose="020B0809000000000000" charset="-122"/>
              <a:cs typeface="华康俪金黑W8" panose="020B0809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66030" y="1868805"/>
            <a:ext cx="16154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、背景介绍</a:t>
            </a:r>
            <a:endParaRPr lang="zh-CN" altLang="en-US" b="1" dirty="0" smtClean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66030" y="2851785"/>
            <a:ext cx="17907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2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、</a:t>
            </a:r>
            <a:r>
              <a:rPr lang="en-US" altLang="zh-CN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RASP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技术</a:t>
            </a:r>
            <a:endParaRPr lang="zh-CN" altLang="en-US" b="1" dirty="0" smtClean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55235" y="4821555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zh-CN" altLang="en-US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技术原理</a:t>
            </a:r>
            <a:endParaRPr lang="zh-CN" altLang="en-US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33875" y="4722495"/>
            <a:ext cx="4771390" cy="5759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en-US" altLang="zh-CN" sz="2800" dirty="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  <a:cs typeface="华康俪金黑W8" panose="020B0809000000000000" charset="-122"/>
              </a:rPr>
              <a:t>  </a:t>
            </a:r>
            <a:endParaRPr lang="zh-CN" altLang="en-US" sz="2800" dirty="0">
              <a:solidFill>
                <a:srgbClr val="C00000"/>
              </a:solidFill>
              <a:latin typeface="华康俪金黑W8" panose="020B0809000000000000" charset="-122"/>
              <a:ea typeface="华康俪金黑W8" panose="020B0809000000000000" charset="-122"/>
              <a:cs typeface="华康俪金黑W8" panose="020B0809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57775" y="4816475"/>
            <a:ext cx="16154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4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、产品价值</a:t>
            </a:r>
            <a:endParaRPr lang="zh-CN" altLang="en-US" b="1" dirty="0" smtClean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465" y="3924300"/>
            <a:ext cx="241935" cy="30353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227955" y="5810885"/>
            <a:ext cx="28886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4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、产品优势及控标参数</a:t>
            </a:r>
            <a:endParaRPr lang="zh-CN" altLang="en-US" b="1" dirty="0" smtClean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333875" y="3751580"/>
            <a:ext cx="4771390" cy="5759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en-US" altLang="zh-CN" sz="2800" dirty="0">
                <a:solidFill>
                  <a:srgbClr val="C00000"/>
                </a:solidFill>
                <a:latin typeface="华康俪金黑W8" panose="020B0809000000000000" charset="-122"/>
                <a:ea typeface="华康俪金黑W8" panose="020B0809000000000000" charset="-122"/>
                <a:cs typeface="华康俪金黑W8" panose="020B0809000000000000" charset="-122"/>
              </a:rPr>
              <a:t>  </a:t>
            </a:r>
            <a:endParaRPr lang="zh-CN" altLang="en-US" sz="2800" dirty="0">
              <a:solidFill>
                <a:srgbClr val="C00000"/>
              </a:solidFill>
              <a:latin typeface="华康俪金黑W8" panose="020B0809000000000000" charset="-122"/>
              <a:ea typeface="华康俪金黑W8" panose="020B0809000000000000" charset="-122"/>
              <a:cs typeface="华康俪金黑W8" panose="020B0809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66030" y="3844290"/>
            <a:ext cx="16154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华康俪金黑W8" panose="020B0809000000000000" charset="-122"/>
                <a:ea typeface="华康俪金黑W8" panose="020B0809000000000000" charset="-122"/>
              </a:defRPr>
            </a:lvl1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3</a:t>
            </a:r>
            <a:r>
              <a:rPr lang="zh-CN" altLang="en-US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、产品功能</a:t>
            </a:r>
            <a:endParaRPr lang="zh-CN" altLang="en-US" b="1" dirty="0" smtClean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  <p:tag name="KSO_WM_UNIT_DIAGRAM_ISNUMVISUAL" val="0"/>
  <p:tag name="KSO_WM_UNIT_DIAGRAM_ISREFERUNIT" val="0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  <p:tag name="KSO_WM_UNIT_DIAGRAM_ISNUMVISUAL" val="0"/>
  <p:tag name="KSO_WM_UNIT_DIAGRAM_ISREFERUNIT" val="0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580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6580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COMBINE_RELATE_SLIDE_ID" val="background20185109_1"/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96580"/>
</p:tagLst>
</file>

<file path=ppt/tags/tag64.xml><?xml version="1.0" encoding="utf-8"?>
<p:tagLst xmlns:p="http://schemas.openxmlformats.org/presentationml/2006/main">
  <p:tag name="KSO_WM_SLIDE_MODEL_TYPE" val="cover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66_4*a*1"/>
  <p:tag name="KSO_WM_TEMPLATE_CATEGORY" val="custom"/>
  <p:tag name="KSO_WM_TEMPLATE_INDEX" val="20202866"/>
  <p:tag name="KSO_WM_UNIT_LAYERLEVEL" val="1"/>
  <p:tag name="KSO_WM_TAG_VERSION" val="1.0"/>
  <p:tag name="KSO_WM_BEAUTIFY_FLAG" val="#wm#"/>
  <p:tag name="KSO_WM_UNIT_ISCONTENTSTITLE" val="1"/>
  <p:tag name="KSO_WM_UNIT_PRESET_TEXT" val="目录"/>
  <p:tag name="KSO_WM_UNIT_NOCLEAR" val="0"/>
  <p:tag name="KSO_WM_UNIT_VALUE" val="2"/>
  <p:tag name="KSO_WM_DIAGRAM_GROUP_CODE" val="l1-1"/>
  <p:tag name="KSO_WM_UNIT_TYPE" val="a"/>
  <p:tag name="KSO_WM_UNIT_INDEX" val="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66.xml><?xml version="1.0" encoding="utf-8"?>
<p:tagLst xmlns:p="http://schemas.openxmlformats.org/presentationml/2006/main">
  <p:tag name="KSO_WM_SLIDE_MODEL_TYPE" val="cover"/>
</p:tagLst>
</file>

<file path=ppt/tags/tag67.xml><?xml version="1.0" encoding="utf-8"?>
<p:tagLst xmlns:p="http://schemas.openxmlformats.org/presentationml/2006/main">
  <p:tag name="KSO_WM_SLIDE_MODEL_TYPE" val="cover"/>
</p:tagLst>
</file>

<file path=ppt/tags/tag68.xml><?xml version="1.0" encoding="utf-8"?>
<p:tagLst xmlns:p="http://schemas.openxmlformats.org/presentationml/2006/main">
  <p:tag name="KSO_WM_SLIDE_MODEL_TYPE" val="cover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66_4*a*1"/>
  <p:tag name="KSO_WM_TEMPLATE_CATEGORY" val="custom"/>
  <p:tag name="KSO_WM_TEMPLATE_INDEX" val="20202866"/>
  <p:tag name="KSO_WM_UNIT_LAYERLEVEL" val="1"/>
  <p:tag name="KSO_WM_TAG_VERSION" val="1.0"/>
  <p:tag name="KSO_WM_BEAUTIFY_FLAG" val="#wm#"/>
  <p:tag name="KSO_WM_UNIT_ISCONTENTSTITLE" val="1"/>
  <p:tag name="KSO_WM_UNIT_PRESET_TEXT" val="目录"/>
  <p:tag name="KSO_WM_UNIT_NOCLEAR" val="0"/>
  <p:tag name="KSO_WM_UNIT_VALUE" val="2"/>
  <p:tag name="KSO_WM_DIAGRAM_GROUP_CODE" val="l1-1"/>
  <p:tag name="KSO_WM_UNIT_TYPE" val="a"/>
  <p:tag name="KSO_WM_UNIT_INDEX" val="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MODEL_TYPE" val="cover"/>
</p:tagLst>
</file>

<file path=ppt/tags/tag71.xml><?xml version="1.0" encoding="utf-8"?>
<p:tagLst xmlns:p="http://schemas.openxmlformats.org/presentationml/2006/main">
  <p:tag name="KSO_WM_SLIDE_MODEL_TYPE" val="cover"/>
</p:tagLst>
</file>

<file path=ppt/tags/tag72.xml><?xml version="1.0" encoding="utf-8"?>
<p:tagLst xmlns:p="http://schemas.openxmlformats.org/presentationml/2006/main">
  <p:tag name="KSO_WM_SLIDE_MODEL_TYPE" val="cover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66_4*a*1"/>
  <p:tag name="KSO_WM_TEMPLATE_CATEGORY" val="custom"/>
  <p:tag name="KSO_WM_TEMPLATE_INDEX" val="20202866"/>
  <p:tag name="KSO_WM_UNIT_LAYERLEVEL" val="1"/>
  <p:tag name="KSO_WM_TAG_VERSION" val="1.0"/>
  <p:tag name="KSO_WM_BEAUTIFY_FLAG" val="#wm#"/>
  <p:tag name="KSO_WM_UNIT_ISCONTENTSTITLE" val="1"/>
  <p:tag name="KSO_WM_UNIT_PRESET_TEXT" val="目录"/>
  <p:tag name="KSO_WM_UNIT_NOCLEAR" val="0"/>
  <p:tag name="KSO_WM_UNIT_VALUE" val="2"/>
  <p:tag name="KSO_WM_DIAGRAM_GROUP_CODE" val="l1-1"/>
  <p:tag name="KSO_WM_UNIT_TYPE" val="a"/>
  <p:tag name="KSO_WM_UNIT_INDEX" val="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74.xml><?xml version="1.0" encoding="utf-8"?>
<p:tagLst xmlns:p="http://schemas.openxmlformats.org/presentationml/2006/main">
  <p:tag name="KSO_WM_SLIDE_MODEL_TYPE" val="cover"/>
</p:tagLst>
</file>

<file path=ppt/tags/tag75.xml><?xml version="1.0" encoding="utf-8"?>
<p:tagLst xmlns:p="http://schemas.openxmlformats.org/presentationml/2006/main">
  <p:tag name="KSO_WM_SLIDE_MODEL_TYPE" val="cover"/>
</p:tagLst>
</file>

<file path=ppt/tags/tag76.xml><?xml version="1.0" encoding="utf-8"?>
<p:tagLst xmlns:p="http://schemas.openxmlformats.org/presentationml/2006/main">
  <p:tag name="KSO_WM_SLIDE_MODEL_TYPE" val="cover"/>
</p:tagLst>
</file>

<file path=ppt/tags/tag77.xml><?xml version="1.0" encoding="utf-8"?>
<p:tagLst xmlns:p="http://schemas.openxmlformats.org/presentationml/2006/main">
  <p:tag name="KSO_WM_SLIDE_MODEL_TYPE" val="cover"/>
</p:tagLst>
</file>

<file path=ppt/tags/tag78.xml><?xml version="1.0" encoding="utf-8"?>
<p:tagLst xmlns:p="http://schemas.openxmlformats.org/presentationml/2006/main">
  <p:tag name="KSO_WM_SLIDE_MODEL_TYPE" val="cover"/>
</p:tagLst>
</file>

<file path=ppt/tags/tag79.xml><?xml version="1.0" encoding="utf-8"?>
<p:tagLst xmlns:p="http://schemas.openxmlformats.org/presentationml/2006/main">
  <p:tag name="KSO_WM_SLIDE_MODEL_TYPE" val="cover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MODEL_TYPE" val="cover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66_4*a*1"/>
  <p:tag name="KSO_WM_TEMPLATE_CATEGORY" val="custom"/>
  <p:tag name="KSO_WM_TEMPLATE_INDEX" val="20202866"/>
  <p:tag name="KSO_WM_UNIT_LAYERLEVEL" val="1"/>
  <p:tag name="KSO_WM_TAG_VERSION" val="1.0"/>
  <p:tag name="KSO_WM_BEAUTIFY_FLAG" val="#wm#"/>
  <p:tag name="KSO_WM_UNIT_ISCONTENTSTITLE" val="1"/>
  <p:tag name="KSO_WM_UNIT_PRESET_TEXT" val="目录"/>
  <p:tag name="KSO_WM_UNIT_NOCLEAR" val="0"/>
  <p:tag name="KSO_WM_UNIT_VALUE" val="2"/>
  <p:tag name="KSO_WM_DIAGRAM_GROUP_CODE" val="l1-1"/>
  <p:tag name="KSO_WM_UNIT_TYPE" val="a"/>
  <p:tag name="KSO_WM_UNIT_INDEX" val="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82.xml><?xml version="1.0" encoding="utf-8"?>
<p:tagLst xmlns:p="http://schemas.openxmlformats.org/presentationml/2006/main">
  <p:tag name="KSO_WM_SLIDE_MODEL_TYPE" val="cover"/>
</p:tagLst>
</file>

<file path=ppt/tags/tag83.xml><?xml version="1.0" encoding="utf-8"?>
<p:tagLst xmlns:p="http://schemas.openxmlformats.org/presentationml/2006/main">
  <p:tag name="KSO_WM_SLIDE_MODEL_TYPE" val="cover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95959"/>
      </a:accent1>
      <a:accent2>
        <a:srgbClr val="8496B0"/>
      </a:accent2>
      <a:accent3>
        <a:srgbClr val="5A6E8C"/>
      </a:accent3>
      <a:accent4>
        <a:srgbClr val="E4E4E4"/>
      </a:accent4>
      <a:accent5>
        <a:srgbClr val="034A90"/>
      </a:accent5>
      <a:accent6>
        <a:srgbClr val="595959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2863</Words>
  <Application>WPS 表格</Application>
  <PresentationFormat>宽屏</PresentationFormat>
  <Paragraphs>382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67" baseType="lpstr">
      <vt:lpstr>Arial</vt:lpstr>
      <vt:lpstr>方正书宋_GBK</vt:lpstr>
      <vt:lpstr>Wingdings</vt:lpstr>
      <vt:lpstr>Helvetica</vt:lpstr>
      <vt:lpstr>汉仪大黑简</vt:lpstr>
      <vt:lpstr>华文宋体</vt:lpstr>
      <vt:lpstr>微软雅黑</vt:lpstr>
      <vt:lpstr>汉仪旗黑</vt:lpstr>
      <vt:lpstr>微软雅黑</vt:lpstr>
      <vt:lpstr>宋体</vt:lpstr>
      <vt:lpstr>汉仪书宋二KW</vt:lpstr>
      <vt:lpstr>华康俪金黑W8</vt:lpstr>
      <vt:lpstr>苹方-简</vt:lpstr>
      <vt:lpstr>黑体</vt:lpstr>
      <vt:lpstr>汉仪中黑KW</vt:lpstr>
      <vt:lpstr>等线</vt:lpstr>
      <vt:lpstr>Wingdings</vt:lpstr>
      <vt:lpstr>微软雅黑</vt:lpstr>
      <vt:lpstr>Gill Sans</vt:lpstr>
      <vt:lpstr>Lato Light</vt:lpstr>
      <vt:lpstr>Bebas Neue</vt:lpstr>
      <vt:lpstr>Century Gothic</vt:lpstr>
      <vt:lpstr>Source Han Sans CN Bold</vt:lpstr>
      <vt:lpstr>MiSans</vt:lpstr>
      <vt:lpstr>D-DIN Exp</vt:lpstr>
      <vt:lpstr>MiSans Light</vt:lpstr>
      <vt:lpstr>Arial</vt:lpstr>
      <vt:lpstr>黑体</vt:lpstr>
      <vt:lpstr>Monoton</vt:lpstr>
      <vt:lpstr>Tw Cen MT Condensed Extra Bold</vt:lpstr>
      <vt:lpstr>宋体</vt:lpstr>
      <vt:lpstr>Arial Unicode MS</vt:lpstr>
      <vt:lpstr>Calibri Light</vt:lpstr>
      <vt:lpstr>Helvetica Neue</vt:lpstr>
      <vt:lpstr>Calibri</vt:lpstr>
      <vt:lpstr>Apple Color Emoji</vt:lpstr>
      <vt:lpstr>汉仪中等线KW</vt:lpstr>
      <vt:lpstr>Office 主题</vt:lpstr>
      <vt:lpstr>3_Office 主题​​</vt:lpstr>
      <vt:lpstr>RASP产品介绍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某银行DevSecOps解决方案</dc:title>
  <dc:creator>chenjie</dc:creator>
  <cp:lastModifiedBy>chenjie</cp:lastModifiedBy>
  <cp:revision>187</cp:revision>
  <dcterms:created xsi:type="dcterms:W3CDTF">2023-06-20T08:34:21Z</dcterms:created>
  <dcterms:modified xsi:type="dcterms:W3CDTF">2023-06-20T08:34:21Z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2052-2.8.1.4731</vt:lpwstr>
  </property>
  <property fmtid="{D5CDD505-2E9C-101B-9397-08002B2CF9AE}" pid="3" name="ICV">
    <vt:lpwstr>0BAD3F8450E83B6074BD3263FDB2B4AA</vt:lpwstr>
  </property>
</Properties>
</file>